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59" r:id="rId4"/>
    <p:sldMasterId id="2147483664" r:id="rId5"/>
  </p:sldMasterIdLst>
  <p:notesMasterIdLst>
    <p:notesMasterId r:id="rId7"/>
  </p:notesMasterIdLst>
  <p:handoutMasterIdLst>
    <p:handoutMasterId r:id="rId31"/>
  </p:handoutMasterIdLst>
  <p:sldIdLst>
    <p:sldId id="258" r:id="rId6"/>
    <p:sldId id="276" r:id="rId8"/>
    <p:sldId id="322" r:id="rId9"/>
    <p:sldId id="259" r:id="rId10"/>
    <p:sldId id="295" r:id="rId11"/>
    <p:sldId id="297" r:id="rId12"/>
    <p:sldId id="296" r:id="rId13"/>
    <p:sldId id="299" r:id="rId14"/>
    <p:sldId id="353" r:id="rId15"/>
    <p:sldId id="355" r:id="rId16"/>
    <p:sldId id="301" r:id="rId17"/>
    <p:sldId id="354" r:id="rId18"/>
    <p:sldId id="260" r:id="rId19"/>
    <p:sldId id="300" r:id="rId20"/>
    <p:sldId id="306" r:id="rId21"/>
    <p:sldId id="307" r:id="rId22"/>
    <p:sldId id="308" r:id="rId23"/>
    <p:sldId id="356" r:id="rId24"/>
    <p:sldId id="309" r:id="rId25"/>
    <p:sldId id="310" r:id="rId26"/>
    <p:sldId id="311" r:id="rId27"/>
    <p:sldId id="261" r:id="rId28"/>
    <p:sldId id="314" r:id="rId29"/>
    <p:sldId id="273" r:id="rId30"/>
  </p:sldIdLst>
  <p:sldSz cx="9144000" cy="5144135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A89E"/>
    <a:srgbClr val="1ABBB1"/>
    <a:srgbClr val="04C0BF"/>
    <a:srgbClr val="04D4D1"/>
    <a:srgbClr val="01BDAD"/>
    <a:srgbClr val="008075"/>
    <a:srgbClr val="004640"/>
    <a:srgbClr val="00544F"/>
    <a:srgbClr val="03A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2" y="-930"/>
      </p:cViewPr>
      <p:guideLst>
        <p:guide orient="horz" pos="1532"/>
        <p:guide pos="29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2A00C20A-6EC9-472C-9F4C-C15DE03405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4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4F6A9EF6-7160-4A3C-9ECB-1F8501A7DD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18" y="1598099"/>
            <a:ext cx="7772603" cy="11027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36" y="2915160"/>
            <a:ext cx="6400967" cy="131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2856900"/>
            <a:ext cx="8139178" cy="468692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3384174"/>
            <a:ext cx="8139178" cy="808589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黑体" panose="02010609060101010101" charset="-122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2" descr="C:\Users\Administrator\Desktop\蓝色简约商务广告名片设计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53388" r="-163" b="28231"/>
          <a:stretch>
            <a:fillRect/>
          </a:stretch>
        </p:blipFill>
        <p:spPr bwMode="auto">
          <a:xfrm>
            <a:off x="8890" y="2266294"/>
            <a:ext cx="9144239" cy="28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876"/>
            <a:ext cx="6858000" cy="17909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862"/>
            <a:ext cx="6858000" cy="12419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462"/>
            <a:ext cx="7886700" cy="213981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522"/>
            <a:ext cx="7886700" cy="112527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78"/>
            <a:ext cx="7886700" cy="99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261028"/>
            <a:ext cx="3868340" cy="6180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1879038"/>
            <a:ext cx="3868340" cy="276378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028"/>
            <a:ext cx="3887391" cy="6180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038"/>
            <a:ext cx="3887391" cy="276378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42"/>
            <a:ext cx="2949178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660"/>
            <a:ext cx="4629150" cy="36556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241"/>
            <a:ext cx="2949178" cy="28590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42"/>
            <a:ext cx="2949178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660"/>
            <a:ext cx="4629150" cy="365567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241"/>
            <a:ext cx="2949178" cy="28590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18" y="1598099"/>
            <a:ext cx="7772603" cy="11027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36" y="2915160"/>
            <a:ext cx="6400967" cy="131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 descr="C:\Users\Administrator\Desktop\蓝色简约商务广告名片设计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9"/>
          <a:stretch>
            <a:fillRect/>
          </a:stretch>
        </p:blipFill>
        <p:spPr bwMode="auto">
          <a:xfrm>
            <a:off x="635" y="48"/>
            <a:ext cx="9144239" cy="31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2" y="204823"/>
            <a:ext cx="3008392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143" y="204824"/>
            <a:ext cx="5111883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2" y="1076514"/>
            <a:ext cx="3008392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335" y="3601080"/>
            <a:ext cx="5486543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335" y="459662"/>
            <a:ext cx="5486543" cy="30866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335" y="4026208"/>
            <a:ext cx="5486543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1" Type="http://schemas.openxmlformats.org/officeDocument/2006/relationships/theme" Target="../theme/theme3.xml"/><Relationship Id="rId10" Type="http://schemas.openxmlformats.org/officeDocument/2006/relationships/tags" Target="../tags/tag21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12" y="206015"/>
            <a:ext cx="8229815" cy="8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12" y="1200361"/>
            <a:ext cx="8229815" cy="339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12" y="4768097"/>
            <a:ext cx="2133656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82" y="4768097"/>
            <a:ext cx="2895675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371" y="4768097"/>
            <a:ext cx="2133656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C:\Users\Administrator\Desktop\蓝色简约商务广告名片设计.pn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39147" r="-163" b="28231"/>
          <a:stretch>
            <a:fillRect/>
          </a:stretch>
        </p:blipFill>
        <p:spPr bwMode="auto">
          <a:xfrm>
            <a:off x="0" y="4749555"/>
            <a:ext cx="9144239" cy="3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 userDrawn="1"/>
        </p:nvGrpSpPr>
        <p:grpSpPr>
          <a:xfrm>
            <a:off x="293370" y="318135"/>
            <a:ext cx="328930" cy="328930"/>
            <a:chOff x="406574" y="404664"/>
            <a:chExt cx="432048" cy="432048"/>
          </a:xfrm>
        </p:grpSpPr>
        <p:sp>
          <p:nvSpPr>
            <p:cNvPr id="9" name="椭圆 8"/>
            <p:cNvSpPr/>
            <p:nvPr/>
          </p:nvSpPr>
          <p:spPr>
            <a:xfrm>
              <a:off x="406574" y="404664"/>
              <a:ext cx="432048" cy="4320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14586" y="5126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12" y="206015"/>
            <a:ext cx="8229815" cy="8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12" y="1200361"/>
            <a:ext cx="8229815" cy="339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12" y="4768097"/>
            <a:ext cx="2133656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82" y="4768097"/>
            <a:ext cx="2895675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371" y="4768097"/>
            <a:ext cx="2133656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" descr="C:\Users\Administrator\Desktop\蓝色简约商务广告名片设计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39147" r="-163" b="28231"/>
          <a:stretch>
            <a:fillRect/>
          </a:stretch>
        </p:blipFill>
        <p:spPr bwMode="auto">
          <a:xfrm>
            <a:off x="0" y="4749555"/>
            <a:ext cx="9144239" cy="3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2412" y="324040"/>
            <a:ext cx="8139178" cy="48606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502412" y="972120"/>
            <a:ext cx="8139178" cy="378046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388"/>
            <a:ext cx="7886700" cy="326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851"/>
            <a:ext cx="20574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49CFA79A-6F72-41A5-8B19-6AEE4830B5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851"/>
            <a:ext cx="30861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851"/>
            <a:ext cx="20574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4F56CCC9-4F70-415A-98B1-AFAAD587F71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2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.svg"/><Relationship Id="rId3" Type="http://schemas.openxmlformats.org/officeDocument/2006/relationships/image" Target="../media/image15.png"/><Relationship Id="rId2" Type="http://schemas.openxmlformats.org/officeDocument/2006/relationships/image" Target="../media/image1.svg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9.png"/><Relationship Id="rId6" Type="http://schemas.openxmlformats.org/officeDocument/2006/relationships/image" Target="../media/image5.svg"/><Relationship Id="rId5" Type="http://schemas.openxmlformats.org/officeDocument/2006/relationships/image" Target="../media/image18.png"/><Relationship Id="rId4" Type="http://schemas.openxmlformats.org/officeDocument/2006/relationships/image" Target="../media/image4.svg"/><Relationship Id="rId3" Type="http://schemas.openxmlformats.org/officeDocument/2006/relationships/image" Target="../media/image17.png"/><Relationship Id="rId2" Type="http://schemas.openxmlformats.org/officeDocument/2006/relationships/image" Target="../media/image3.sv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4.xml"/><Relationship Id="rId4" Type="http://schemas.openxmlformats.org/officeDocument/2006/relationships/image" Target="../media/image7.svg"/><Relationship Id="rId3" Type="http://schemas.openxmlformats.org/officeDocument/2006/relationships/image" Target="../media/image21.png"/><Relationship Id="rId2" Type="http://schemas.openxmlformats.org/officeDocument/2006/relationships/image" Target="../media/image6.svg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7" Type="http://schemas.openxmlformats.org/officeDocument/2006/relationships/notesSlide" Target="../notesSlides/notesSlide3.xml"/><Relationship Id="rId36" Type="http://schemas.openxmlformats.org/officeDocument/2006/relationships/slideLayout" Target="../slideLayouts/slideLayout1.xml"/><Relationship Id="rId35" Type="http://schemas.openxmlformats.org/officeDocument/2006/relationships/tags" Target="../tags/tag57.xml"/><Relationship Id="rId34" Type="http://schemas.openxmlformats.org/officeDocument/2006/relationships/tags" Target="../tags/tag56.xml"/><Relationship Id="rId33" Type="http://schemas.openxmlformats.org/officeDocument/2006/relationships/tags" Target="../tags/tag55.xml"/><Relationship Id="rId32" Type="http://schemas.openxmlformats.org/officeDocument/2006/relationships/tags" Target="../tags/tag54.xml"/><Relationship Id="rId31" Type="http://schemas.openxmlformats.org/officeDocument/2006/relationships/tags" Target="../tags/tag53.xml"/><Relationship Id="rId30" Type="http://schemas.openxmlformats.org/officeDocument/2006/relationships/tags" Target="../tags/tag52.xml"/><Relationship Id="rId3" Type="http://schemas.openxmlformats.org/officeDocument/2006/relationships/tags" Target="../tags/tag25.xml"/><Relationship Id="rId29" Type="http://schemas.openxmlformats.org/officeDocument/2006/relationships/tags" Target="../tags/tag51.xml"/><Relationship Id="rId28" Type="http://schemas.openxmlformats.org/officeDocument/2006/relationships/tags" Target="../tags/tag50.xml"/><Relationship Id="rId27" Type="http://schemas.openxmlformats.org/officeDocument/2006/relationships/tags" Target="../tags/tag49.xml"/><Relationship Id="rId26" Type="http://schemas.openxmlformats.org/officeDocument/2006/relationships/tags" Target="../tags/tag48.xml"/><Relationship Id="rId25" Type="http://schemas.openxmlformats.org/officeDocument/2006/relationships/tags" Target="../tags/tag47.xml"/><Relationship Id="rId24" Type="http://schemas.openxmlformats.org/officeDocument/2006/relationships/tags" Target="../tags/tag46.xml"/><Relationship Id="rId23" Type="http://schemas.openxmlformats.org/officeDocument/2006/relationships/tags" Target="../tags/tag45.xml"/><Relationship Id="rId22" Type="http://schemas.openxmlformats.org/officeDocument/2006/relationships/tags" Target="../tags/tag44.xml"/><Relationship Id="rId21" Type="http://schemas.openxmlformats.org/officeDocument/2006/relationships/tags" Target="../tags/tag43.xml"/><Relationship Id="rId20" Type="http://schemas.openxmlformats.org/officeDocument/2006/relationships/tags" Target="../tags/tag42.xml"/><Relationship Id="rId2" Type="http://schemas.openxmlformats.org/officeDocument/2006/relationships/tags" Target="../tags/tag24.xml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53388" r="-163" b="28231"/>
          <a:stretch>
            <a:fillRect/>
          </a:stretch>
        </p:blipFill>
        <p:spPr bwMode="auto">
          <a:xfrm>
            <a:off x="635" y="2266294"/>
            <a:ext cx="9144239" cy="28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668730" y="381269"/>
            <a:ext cx="5080000" cy="2445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54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lang="en-US" altLang="zh-CN" sz="54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54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章</a:t>
            </a:r>
            <a:endParaRPr lang="zh-CN" altLang="en-US" sz="5400" b="1" dirty="0" smtClean="0">
              <a:solidFill>
                <a:srgbClr val="04C0B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跨境电商客服攻略</a:t>
            </a:r>
            <a:endParaRPr lang="zh-CN" altLang="en-US" sz="4800" b="1" dirty="0" smtClean="0">
              <a:solidFill>
                <a:srgbClr val="04C0B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4218305" y="1908175"/>
            <a:ext cx="4098290" cy="20110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商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务英语电子邮件应遵循措词婉转、礼貌的原则。鉴于电子邮件直接影响到整个交易的成败，买卖双方应十分注重措词方式，使对方能轻易接受。在写作电子邮件时，可以通过使用虚拟语气、委婉语气等方法迂回地表达观点，提出要求。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10" name="泪滴形 9"/>
          <p:cNvSpPr/>
          <p:nvPr/>
        </p:nvSpPr>
        <p:spPr>
          <a:xfrm>
            <a:off x="741045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84275" y="90043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礼貌原则（Courtesy）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9469" y="233665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商务英语函电写作的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5C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原则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05" y="1779905"/>
            <a:ext cx="7920990" cy="2269490"/>
          </a:xfrm>
          <a:prstGeom prst="rect">
            <a:avLst/>
          </a:prstGeom>
          <a:noFill/>
          <a:ln w="6350">
            <a:solidFill>
              <a:srgbClr val="03A8A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1A89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435" y="1478915"/>
            <a:ext cx="3010535" cy="2816860"/>
          </a:xfrm>
          <a:prstGeom prst="rect">
            <a:avLst/>
          </a:prstGeom>
          <a:effectLst>
            <a:innerShdw blurRad="114300">
              <a:prstClr val="black">
                <a:alpha val="55000"/>
              </a:prstClr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9"/>
          <a:stretch>
            <a:fillRect/>
          </a:stretch>
        </p:blipFill>
        <p:spPr bwMode="auto">
          <a:xfrm>
            <a:off x="0" y="48"/>
            <a:ext cx="9144239" cy="31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178475" y="2174773"/>
            <a:ext cx="1104900" cy="1198880"/>
          </a:xfrm>
          <a:prstGeom prst="rect">
            <a:avLst/>
          </a:prstGeom>
        </p:spPr>
        <p:txBody>
          <a:bodyPr wrap="none">
            <a:spAutoFit/>
          </a:bodyPr>
          <a:p>
            <a:pPr algn="r"/>
            <a:r>
              <a:rPr lang="en-US" altLang="zh-CN" sz="7200" b="1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cs typeface="黑体" panose="02010609060101010101" charset="-122"/>
              </a:rPr>
              <a:t>02</a:t>
            </a:r>
            <a:endParaRPr lang="zh-CN" altLang="en-US" sz="7200" b="1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54555" y="3333115"/>
            <a:ext cx="5066030" cy="1322070"/>
          </a:xfrm>
          <a:prstGeom prst="rect">
            <a:avLst/>
          </a:prstGeom>
        </p:spPr>
        <p:txBody>
          <a:bodyPr wrap="square">
            <a:spAutoFit/>
          </a:bodyPr>
          <a:p>
            <a:pPr algn="r"/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altLang="en-US" sz="4000" dirty="0" smtClean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5" name="Shape 3313"/>
          <p:cNvSpPr/>
          <p:nvPr/>
        </p:nvSpPr>
        <p:spPr>
          <a:xfrm>
            <a:off x="1089660" y="1849120"/>
            <a:ext cx="4527550" cy="180784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（1）忌主客不分。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（2）忌句子凌碎。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（3）动词和主语要呼应。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（4）时态和语气不要转变太多。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（5）标点要准确，大小写要注意。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（6）单复数前后一致。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泪滴形 1"/>
          <p:cNvSpPr/>
          <p:nvPr/>
        </p:nvSpPr>
        <p:spPr>
          <a:xfrm>
            <a:off x="731520" y="1427480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4750" y="1402715"/>
            <a:ext cx="3698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商务英语函电正文的注意事项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 descr="&amp;pky8152214791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5705" y="1236345"/>
            <a:ext cx="3671570" cy="27546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3313"/>
          <p:cNvSpPr/>
          <p:nvPr/>
        </p:nvSpPr>
        <p:spPr>
          <a:xfrm>
            <a:off x="659765" y="1692910"/>
            <a:ext cx="7807960" cy="2476500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6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（1）</a:t>
            </a:r>
            <a:r>
              <a:rPr sz="14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Today we would like to finish following tasks by the end of today:1.........2.........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marR="0" lvl="0" indent="43434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sz="16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今天我们要完成的任务：1.........2.........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6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（2）</a:t>
            </a:r>
            <a:r>
              <a:rPr sz="14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Some known issues in this release:1.........2.........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marR="0" lvl="0" indent="43434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sz="16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声明中涉及的一一些问题：1.........2.........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4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（3）Our team here reviewed the newest SCM policy and has following concerns:1.........2.........  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43434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sz="16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我们阅读了最新的供应链管理政策，做出如下考虑：1.........2.........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泪滴形 1"/>
          <p:cNvSpPr/>
          <p:nvPr/>
        </p:nvSpPr>
        <p:spPr>
          <a:xfrm>
            <a:off x="731520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4750" y="90043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Point Listing 列表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4" name="泪滴形 3"/>
          <p:cNvSpPr/>
          <p:nvPr/>
        </p:nvSpPr>
        <p:spPr>
          <a:xfrm>
            <a:off x="731520" y="1283970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4750" y="1259205"/>
            <a:ext cx="3698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Point Listing 列表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Shape 3313"/>
          <p:cNvSpPr/>
          <p:nvPr/>
        </p:nvSpPr>
        <p:spPr>
          <a:xfrm>
            <a:off x="727710" y="1795145"/>
            <a:ext cx="7688580" cy="1772920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（4）Here are some more questions/issues for your team:1.........2.........</a:t>
            </a:r>
            <a:endParaRPr kumimoji="0" sz="14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以下是对你们团队的一些问题：1.........2.........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（5）The current status is as following: 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目前数据如下：1.........2.........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（6）Some items need your attention:1.........2.........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以下方面需提请注意：1.........2.........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&amp;pky8525394408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540" y="1173480"/>
            <a:ext cx="4135120" cy="2759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泪滴形 10"/>
          <p:cNvSpPr/>
          <p:nvPr/>
        </p:nvSpPr>
        <p:spPr>
          <a:xfrm>
            <a:off x="731520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74750" y="90043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Raise Question 提出问题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9" name="Shape 3313"/>
          <p:cNvSpPr/>
          <p:nvPr/>
        </p:nvSpPr>
        <p:spPr>
          <a:xfrm>
            <a:off x="660400" y="2148840"/>
            <a:ext cx="4022725" cy="1784350"/>
          </a:xfrm>
          <a:prstGeom prst="rect">
            <a:avLst/>
          </a:prstGeom>
          <a:solidFill>
            <a:srgbClr val="01A89E"/>
          </a:solidFill>
          <a:ln w="12700"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（1）I have some questions about the report XX-XXX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我对XX-XXX报告有一些疑问。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（2）For the assignment ABC，I have the following questions....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就ABC协议，我有以下几个问题....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524750" y="-20320"/>
            <a:ext cx="1619250" cy="5179060"/>
          </a:xfrm>
          <a:prstGeom prst="rect">
            <a:avLst/>
          </a:prstGeom>
          <a:solidFill>
            <a:srgbClr val="01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泪滴形 10"/>
          <p:cNvSpPr/>
          <p:nvPr/>
        </p:nvSpPr>
        <p:spPr>
          <a:xfrm>
            <a:off x="731520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5225" y="890905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Proposal</a:t>
            </a:r>
            <a:r>
              <a:rPr lang="zh-CN" altLang="en-US" sz="2000" b="1" dirty="0">
                <a:solidFill>
                  <a:srgbClr val="00544F"/>
                </a:solidFill>
                <a:cs typeface="Arial" panose="020B0604020202020204" pitchFamily="34" charset="0"/>
                <a:sym typeface="+mn-ea"/>
              </a:rPr>
              <a:t> 提议</a:t>
            </a:r>
            <a:endParaRPr lang="zh-CN" altLang="en-US" sz="2000" b="1" dirty="0">
              <a:solidFill>
                <a:srgbClr val="00544F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Shape 3313"/>
          <p:cNvSpPr/>
          <p:nvPr/>
        </p:nvSpPr>
        <p:spPr>
          <a:xfrm>
            <a:off x="1129030" y="1537970"/>
            <a:ext cx="5107305" cy="254825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R="0" lvl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（1）For the next step of platform implementation,I am proposing...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关于平台启动的下一步计划，我有一个提议....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（2）I suggest we can have a weekly project meeting over the phone call in the near future.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我建议我们就周项目开个电话会议。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（3）Our team suggest to adopt option A to solve outstanding question.</a:t>
            </a:r>
            <a:endParaRPr kumimoji="0" lang="zh-CN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我们团队建议应对突出问题采用A办法。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pic>
        <p:nvPicPr>
          <p:cNvPr id="3" name="图片 2" descr="&amp;pky8618383913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4490" y="913765"/>
            <a:ext cx="1586865" cy="1560195"/>
          </a:xfrm>
          <a:prstGeom prst="ellipse">
            <a:avLst/>
          </a:prstGeom>
        </p:spPr>
      </p:pic>
      <p:pic>
        <p:nvPicPr>
          <p:cNvPr id="4" name="图片 3" descr="&amp;pky8210001226&amp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040" y="2813685"/>
            <a:ext cx="1982470" cy="1879600"/>
          </a:xfrm>
          <a:prstGeom prst="ellipse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泪滴形 10"/>
          <p:cNvSpPr/>
          <p:nvPr/>
        </p:nvSpPr>
        <p:spPr>
          <a:xfrm>
            <a:off x="731520" y="137477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5225" y="1340485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Thanks Note 感谢信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Shape 3313"/>
          <p:cNvSpPr/>
          <p:nvPr/>
        </p:nvSpPr>
        <p:spPr>
          <a:xfrm>
            <a:off x="822960" y="1899920"/>
            <a:ext cx="4763770" cy="235140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（1）Thank you so much for the cooperation. 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感谢你的合作！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（2）Thanks for the information.  </a:t>
            </a:r>
            <a:endParaRPr kumimoji="0" lang="zh-CN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谢谢您提供的信息！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（3）I really appreciate the effort you all made for this sudden and tight project. </a:t>
            </a:r>
            <a:endParaRPr kumimoji="0" lang="zh-CN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对如此紧急的项目您做出的努力我表示十分感谢。</a:t>
            </a:r>
            <a:endParaRPr kumimoji="0" lang="zh-CN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5958205" y="1334770"/>
            <a:ext cx="166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GB" sz="3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pic>
        <p:nvPicPr>
          <p:cNvPr id="4" name="图片 3" descr="&amp;pky8110001126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685" y="915035"/>
            <a:ext cx="2484755" cy="37280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泪滴形 10"/>
          <p:cNvSpPr/>
          <p:nvPr/>
        </p:nvSpPr>
        <p:spPr>
          <a:xfrm>
            <a:off x="731520" y="996950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5225" y="96266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Thanks Note 感谢信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5" name="Shape 3313"/>
          <p:cNvSpPr/>
          <p:nvPr/>
        </p:nvSpPr>
        <p:spPr>
          <a:xfrm>
            <a:off x="689610" y="1649095"/>
            <a:ext cx="6052185" cy="184594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（4）Thanks for your attention! </a:t>
            </a:r>
            <a:r>
              <a:rPr kumimoji="0" lang="zh-CN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kumimoji="0" lang="zh-CN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谢谢关心！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（5）Your kind assistance on this are very much appreciated. </a:t>
            </a:r>
            <a:r>
              <a:rPr kumimoji="0" lang="zh-CN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kumimoji="0" lang="zh-CN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我们对您的协助表示感谢。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sz="14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sz="14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6</a:t>
            </a:r>
            <a:r>
              <a:rPr sz="1400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）</a:t>
            </a: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Really appreciate your help!  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非常感谢您的帮助！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 descr="&amp;pky8227170014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0" y="2770505"/>
            <a:ext cx="2721610" cy="20415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551815" y="2985770"/>
            <a:ext cx="8115935" cy="17945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泪滴形 10"/>
          <p:cNvSpPr/>
          <p:nvPr/>
        </p:nvSpPr>
        <p:spPr>
          <a:xfrm>
            <a:off x="803275" y="853440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36980" y="81915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Apology 道歉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Shape 3313"/>
          <p:cNvSpPr/>
          <p:nvPr/>
        </p:nvSpPr>
        <p:spPr>
          <a:xfrm>
            <a:off x="885190" y="1417955"/>
            <a:ext cx="7573645" cy="1452880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（1）I sincerely apologize for this misunderstanding!</a:t>
            </a:r>
            <a:endParaRPr kumimoji="0" lang="zh-CN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对造成的误解我真诚道歉！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999C6"/>
              </a:buClr>
              <a:buSzTx/>
              <a:buFont typeface="Wingdings" panose="05000000000000000000" charset="0"/>
              <a:buNone/>
              <a:defRPr/>
            </a:pPr>
            <a:r>
              <a:rPr kumimoji="0" sz="14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（2）I apologize for the late asking but we want to make sure the correctness of our implementation ASAP.</a:t>
            </a:r>
            <a:endParaRPr kumimoji="0" lang="zh-CN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R="0" lvl="0" indent="43434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23052329"/>
                </a:ext>
              </a:extLst>
            </a:pPr>
            <a:r>
              <a:rPr kumimoji="0" sz="1600" b="0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很抱歉现在才进行询问，但是我们需要尽快核实执行信息。</a:t>
            </a:r>
            <a:endParaRPr kumimoji="0" sz="1600" b="0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75005" y="3013710"/>
            <a:ext cx="7887970" cy="1705610"/>
            <a:chOff x="1063" y="4746"/>
            <a:chExt cx="12422" cy="2686"/>
          </a:xfrm>
        </p:grpSpPr>
        <p:pic>
          <p:nvPicPr>
            <p:cNvPr id="2" name="图片 1" descr="&amp;pky8125509208&amp;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97" y="4794"/>
              <a:ext cx="3960" cy="2639"/>
            </a:xfrm>
            <a:prstGeom prst="rect">
              <a:avLst/>
            </a:prstGeom>
          </p:spPr>
        </p:pic>
        <p:pic>
          <p:nvPicPr>
            <p:cNvPr id="3" name="图片 2" descr="&amp;pky8425509210&amp;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3" y="4750"/>
              <a:ext cx="4006" cy="2670"/>
            </a:xfrm>
            <a:prstGeom prst="rect">
              <a:avLst/>
            </a:prstGeom>
          </p:spPr>
        </p:pic>
        <p:pic>
          <p:nvPicPr>
            <p:cNvPr id="4" name="图片 3" descr="&amp;pky8525509220&amp;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3" y="4746"/>
              <a:ext cx="3832" cy="26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95345" y="439420"/>
            <a:ext cx="1877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  录</a:t>
            </a:r>
            <a:endParaRPr lang="zh-CN" altLang="en-US"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55625" y="1249680"/>
            <a:ext cx="619760" cy="3526790"/>
            <a:chOff x="1779" y="2194"/>
            <a:chExt cx="976" cy="5554"/>
          </a:xfrm>
        </p:grpSpPr>
        <p:grpSp>
          <p:nvGrpSpPr>
            <p:cNvPr id="15" name="组合 14"/>
            <p:cNvGrpSpPr/>
            <p:nvPr/>
          </p:nvGrpSpPr>
          <p:grpSpPr>
            <a:xfrm>
              <a:off x="1779" y="2194"/>
              <a:ext cx="976" cy="1060"/>
              <a:chOff x="1679" y="2194"/>
              <a:chExt cx="976" cy="1060"/>
            </a:xfrm>
          </p:grpSpPr>
          <p:sp>
            <p:nvSpPr>
              <p:cNvPr id="9" name="菱形 8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1.1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779" y="3692"/>
              <a:ext cx="976" cy="1060"/>
              <a:chOff x="1679" y="2194"/>
              <a:chExt cx="976" cy="1060"/>
            </a:xfrm>
          </p:grpSpPr>
          <p:sp>
            <p:nvSpPr>
              <p:cNvPr id="17" name="菱形 16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1.2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779" y="5190"/>
              <a:ext cx="976" cy="1060"/>
              <a:chOff x="1679" y="2194"/>
              <a:chExt cx="976" cy="1060"/>
            </a:xfrm>
          </p:grpSpPr>
          <p:sp>
            <p:nvSpPr>
              <p:cNvPr id="20" name="菱形 19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1.3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779" y="6688"/>
              <a:ext cx="976" cy="1060"/>
              <a:chOff x="1679" y="2194"/>
              <a:chExt cx="976" cy="1060"/>
            </a:xfrm>
          </p:grpSpPr>
          <p:sp>
            <p:nvSpPr>
              <p:cNvPr id="23" name="菱形 22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1.4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196975" y="1404620"/>
            <a:ext cx="3180080" cy="3275330"/>
            <a:chOff x="2789" y="2438"/>
            <a:chExt cx="5008" cy="5158"/>
          </a:xfrm>
        </p:grpSpPr>
        <p:sp>
          <p:nvSpPr>
            <p:cNvPr id="13" name="文本框 12"/>
            <p:cNvSpPr txBox="1"/>
            <p:nvPr/>
          </p:nvSpPr>
          <p:spPr>
            <a:xfrm>
              <a:off x="2789" y="2438"/>
              <a:ext cx="500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跨境电商客服的职业要求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789" y="3948"/>
              <a:ext cx="500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跨文化商务礼仪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789" y="5458"/>
              <a:ext cx="500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各国的风土人情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789" y="6968"/>
              <a:ext cx="500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各国客户的消费习惯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03420" y="1254760"/>
            <a:ext cx="619760" cy="3526790"/>
            <a:chOff x="1779" y="2194"/>
            <a:chExt cx="976" cy="5554"/>
          </a:xfrm>
        </p:grpSpPr>
        <p:grpSp>
          <p:nvGrpSpPr>
            <p:cNvPr id="32" name="组合 31"/>
            <p:cNvGrpSpPr/>
            <p:nvPr/>
          </p:nvGrpSpPr>
          <p:grpSpPr>
            <a:xfrm>
              <a:off x="1779" y="2194"/>
              <a:ext cx="976" cy="1060"/>
              <a:chOff x="1679" y="2194"/>
              <a:chExt cx="976" cy="1060"/>
            </a:xfrm>
          </p:grpSpPr>
          <p:sp>
            <p:nvSpPr>
              <p:cNvPr id="33" name="菱形 32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1.5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779" y="3692"/>
              <a:ext cx="976" cy="1060"/>
              <a:chOff x="1679" y="2194"/>
              <a:chExt cx="976" cy="1060"/>
            </a:xfrm>
          </p:grpSpPr>
          <p:sp>
            <p:nvSpPr>
              <p:cNvPr id="36" name="菱形 35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1.6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779" y="5190"/>
              <a:ext cx="976" cy="1060"/>
              <a:chOff x="1679" y="2194"/>
              <a:chExt cx="976" cy="1060"/>
            </a:xfrm>
          </p:grpSpPr>
          <p:sp>
            <p:nvSpPr>
              <p:cNvPr id="39" name="菱形 38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1.7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779" y="6688"/>
              <a:ext cx="976" cy="1060"/>
              <a:chOff x="1679" y="2194"/>
              <a:chExt cx="976" cy="1060"/>
            </a:xfrm>
          </p:grpSpPr>
          <p:sp>
            <p:nvSpPr>
              <p:cNvPr id="42" name="菱形 41"/>
              <p:cNvSpPr/>
              <p:nvPr/>
            </p:nvSpPr>
            <p:spPr>
              <a:xfrm>
                <a:off x="1679" y="2194"/>
                <a:ext cx="976" cy="1060"/>
              </a:xfrm>
              <a:prstGeom prst="diamond">
                <a:avLst/>
              </a:prstGeom>
              <a:solidFill>
                <a:srgbClr val="1ABB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黑体" panose="02010609060101010101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729" y="2406"/>
                <a:ext cx="91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cs typeface="黑体" panose="02010609060101010101" charset="-122"/>
                  </a:rPr>
                  <a:t>1.8</a:t>
                </a:r>
                <a:endParaRPr lang="en-US" altLang="zh-CN" sz="2000">
                  <a:cs typeface="黑体" panose="02010609060101010101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5116195" y="1270635"/>
            <a:ext cx="3542030" cy="3418840"/>
            <a:chOff x="2744" y="2212"/>
            <a:chExt cx="5578" cy="5384"/>
          </a:xfrm>
        </p:grpSpPr>
        <p:sp>
          <p:nvSpPr>
            <p:cNvPr id="45" name="文本框 44"/>
            <p:cNvSpPr txBox="1"/>
            <p:nvPr/>
          </p:nvSpPr>
          <p:spPr>
            <a:xfrm>
              <a:off x="2744" y="2212"/>
              <a:ext cx="5517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跨境电商客服职业素养及业务沟通技巧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744" y="3948"/>
              <a:ext cx="553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各国客户的沟通技巧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759" y="5458"/>
              <a:ext cx="55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规范的商务英语函电主要内容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789" y="6968"/>
              <a:ext cx="553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规范的商务英语函电写作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íślïḓé"/>
          <p:cNvSpPr/>
          <p:nvPr/>
        </p:nvSpPr>
        <p:spPr>
          <a:xfrm rot="5400000">
            <a:off x="1003935" y="1371600"/>
            <a:ext cx="588645" cy="50736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/>
          <a:p>
            <a:pPr algn="ctr"/>
            <a:endParaRPr lang="id-ID"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íṩľiďé"/>
          <p:cNvSpPr/>
          <p:nvPr/>
        </p:nvSpPr>
        <p:spPr>
          <a:xfrm rot="5400000">
            <a:off x="2037715" y="3616960"/>
            <a:ext cx="414020" cy="35687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50000"/>
          </a:bodyPr>
          <a:lstStyle/>
          <a:p>
            <a:pPr algn="ctr"/>
            <a:endParaRPr lang="id-ID"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îS1iḍe"/>
          <p:cNvSpPr/>
          <p:nvPr/>
        </p:nvSpPr>
        <p:spPr bwMode="auto">
          <a:xfrm>
            <a:off x="831850" y="1466850"/>
            <a:ext cx="727138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30000"/>
              </a:lnSpc>
              <a:buClrTx/>
              <a:buSzTx/>
              <a:buFontTx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（1）表示合作支持</a:t>
            </a:r>
            <a:endParaRPr lang="zh-CN" altLang="en-US" b="1" kern="0" spc="11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泪滴形 1"/>
          <p:cNvSpPr/>
          <p:nvPr/>
        </p:nvSpPr>
        <p:spPr>
          <a:xfrm>
            <a:off x="669925" y="1008380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03630" y="974090"/>
            <a:ext cx="37268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Complimentary Close 结束语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3" name="îS1iḍe"/>
          <p:cNvSpPr/>
          <p:nvPr/>
        </p:nvSpPr>
        <p:spPr bwMode="auto">
          <a:xfrm>
            <a:off x="1362075" y="1995805"/>
            <a:ext cx="6585585" cy="169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indent="0" algn="just" fontAlgn="auto">
              <a:lnSpc>
                <a:spcPct val="130000"/>
              </a:lnSpc>
              <a:buClrTx/>
              <a:buSzTx/>
              <a:buFontTx/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Thanking you and assuring you of our best efforts at all times.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谢谢，我们保证将尽我们最大的努力。</a:t>
            </a:r>
            <a:endParaRPr sz="1600" kern="0" spc="110" noProof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sz="1600" kern="0" spc="110" noProof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30000"/>
              </a:lnSpc>
              <a:buClrTx/>
              <a:buSzTx/>
              <a:buFontTx/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We solicit your cooperation on this regard.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我们恳切期盼与您的合作。</a:t>
            </a:r>
            <a:endParaRPr sz="1600" kern="0" spc="110" noProof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" name="图片 4" descr="347663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4860" y="2113280"/>
            <a:ext cx="534035" cy="534035"/>
          </a:xfrm>
          <a:prstGeom prst="rect">
            <a:avLst/>
          </a:prstGeom>
        </p:spPr>
      </p:pic>
      <p:pic>
        <p:nvPicPr>
          <p:cNvPr id="6" name="图片 5" descr="452002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860" y="3065780"/>
            <a:ext cx="534035" cy="5340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泪滴形 1"/>
          <p:cNvSpPr/>
          <p:nvPr/>
        </p:nvSpPr>
        <p:spPr>
          <a:xfrm>
            <a:off x="669925" y="1008380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03630" y="974090"/>
            <a:ext cx="3916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Complimentary Close 结束语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4" name="îṩ1íḓè"/>
          <p:cNvSpPr/>
          <p:nvPr/>
        </p:nvSpPr>
        <p:spPr bwMode="auto">
          <a:xfrm>
            <a:off x="890905" y="1452245"/>
            <a:ext cx="709422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 fontAlgn="auto">
              <a:lnSpc>
                <a:spcPct val="130000"/>
              </a:lnSpc>
            </a:pPr>
            <a:r>
              <a: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（2）表示等待和期望</a:t>
            </a:r>
            <a:endParaRPr b="1" kern="0" spc="11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3" name="îṩ1íḓè"/>
          <p:cNvSpPr/>
          <p:nvPr/>
        </p:nvSpPr>
        <p:spPr bwMode="auto">
          <a:xfrm>
            <a:off x="1510030" y="1938020"/>
            <a:ext cx="5065395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indent="0" algn="just" fontAlgn="auto">
              <a:lnSpc>
                <a:spcPct val="130000"/>
              </a:lnSpc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Looking forward to hearing from you.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期待你的回音。</a:t>
            </a:r>
            <a:endParaRPr sz="1600" kern="0" spc="110" noProof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30000"/>
              </a:lnSpc>
            </a:pPr>
            <a:endParaRPr sz="1600" kern="0" spc="11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Your immediate reply will be appreciated.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如果能立即回复，将不胜感激。</a:t>
            </a:r>
            <a:endParaRPr sz="1600" kern="0" spc="110" noProof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30000"/>
              </a:lnSpc>
            </a:pPr>
            <a:endParaRPr sz="1600" kern="0" spc="11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Look forward to a prompt reply.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期待你的及时回复。</a:t>
            </a:r>
            <a:endParaRPr sz="1600" kern="0" spc="110" noProof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02970" y="2033905"/>
            <a:ext cx="496570" cy="2358390"/>
            <a:chOff x="1422" y="3203"/>
            <a:chExt cx="782" cy="3714"/>
          </a:xfrm>
        </p:grpSpPr>
        <p:pic>
          <p:nvPicPr>
            <p:cNvPr id="4" name="图片 3" descr="3476697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422" y="3203"/>
              <a:ext cx="783" cy="783"/>
            </a:xfrm>
            <a:prstGeom prst="rect">
              <a:avLst/>
            </a:prstGeom>
          </p:spPr>
        </p:pic>
        <p:pic>
          <p:nvPicPr>
            <p:cNvPr id="5" name="图片 4" descr="3481363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2" y="4710"/>
              <a:ext cx="783" cy="783"/>
            </a:xfrm>
            <a:prstGeom prst="rect">
              <a:avLst/>
            </a:prstGeom>
          </p:spPr>
        </p:pic>
        <p:pic>
          <p:nvPicPr>
            <p:cNvPr id="6" name="图片 5" descr="3476856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22" y="6135"/>
              <a:ext cx="783" cy="783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7900" y="847725"/>
            <a:ext cx="248539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/>
          <p:cNvSpPr txBox="1"/>
          <p:nvPr/>
        </p:nvSpPr>
        <p:spPr>
          <a:xfrm>
            <a:off x="1064895" y="1426845"/>
            <a:ext cx="4728210" cy="440690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en-US" sz="1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（3）期待反馈建议</a:t>
            </a:r>
            <a:endParaRPr lang="en-US" sz="1800" b="1" kern="0" spc="11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泪滴形 3"/>
          <p:cNvSpPr/>
          <p:nvPr/>
        </p:nvSpPr>
        <p:spPr>
          <a:xfrm>
            <a:off x="813435" y="101790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47140" y="983615"/>
            <a:ext cx="43554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Complimentary Close 结束语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" name="Subtitle 2"/>
          <p:cNvSpPr txBox="1"/>
          <p:nvPr/>
        </p:nvSpPr>
        <p:spPr>
          <a:xfrm>
            <a:off x="1595120" y="1941195"/>
            <a:ext cx="6652260" cy="232092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Feel free to give your comments.</a:t>
            </a:r>
            <a:endParaRPr 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请随意提出您的建议。</a:t>
            </a:r>
            <a:endParaRPr sz="1600" kern="0" spc="11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sz="1600" kern="0" spc="11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Any question, please don 't hesitate to let me know. /Any question, please let me know. / Please contact me if you have any questions.</a:t>
            </a:r>
            <a:endParaRPr 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有任何问题，欢迎和我联系。</a:t>
            </a:r>
            <a:endParaRPr sz="1600" kern="0" spc="11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47750" y="2070735"/>
            <a:ext cx="495300" cy="1532890"/>
            <a:chOff x="1650" y="3261"/>
            <a:chExt cx="780" cy="2414"/>
          </a:xfrm>
        </p:grpSpPr>
        <p:pic>
          <p:nvPicPr>
            <p:cNvPr id="6" name="图片 5" descr="6514400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650" y="3261"/>
              <a:ext cx="780" cy="780"/>
            </a:xfrm>
            <a:prstGeom prst="rect">
              <a:avLst/>
            </a:prstGeom>
          </p:spPr>
        </p:pic>
        <p:pic>
          <p:nvPicPr>
            <p:cNvPr id="7" name="图片 6" descr="651383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50" y="4895"/>
              <a:ext cx="780" cy="7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泪滴形 3"/>
          <p:cNvSpPr/>
          <p:nvPr/>
        </p:nvSpPr>
        <p:spPr>
          <a:xfrm>
            <a:off x="885190" y="1170940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18895" y="1127125"/>
            <a:ext cx="4154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Attachment 附件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1057275" y="1694815"/>
            <a:ext cx="7110730" cy="296100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（1）I enclose the evaluation report for your reference.</a:t>
            </a:r>
            <a:endParaRPr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43434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我附加了评估报告供您阅读。</a:t>
            </a:r>
            <a:endParaRPr sz="1600" kern="0" spc="11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（2）Attached please find today' S meeting notes.</a:t>
            </a:r>
            <a:endParaRPr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43434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今天的会议记录在附件里。</a:t>
            </a:r>
            <a:endParaRPr sz="1600" kern="0" spc="11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（3）Attach is the design document,  please review it.</a:t>
            </a:r>
            <a:endParaRPr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43434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设计文档在附件里，请评阅。</a:t>
            </a:r>
            <a:endParaRPr sz="1600" kern="0" spc="11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（4）For other known issues related to individual features, please see attached release notes.</a:t>
            </a:r>
            <a:endParaRPr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43434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kern="0" spc="11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其他个人特征方面的信息请见附件。</a:t>
            </a:r>
            <a:endParaRPr sz="1600" kern="0" spc="11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89469" y="233665"/>
            <a:ext cx="55168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商务英语函电正文的常用表达方式</a:t>
            </a:r>
            <a:endParaRPr 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1" name="弧形 20"/>
          <p:cNvSpPr/>
          <p:nvPr/>
        </p:nvSpPr>
        <p:spPr>
          <a:xfrm rot="16200000" flipH="1">
            <a:off x="7032625" y="-2094230"/>
            <a:ext cx="4229100" cy="4189730"/>
          </a:xfrm>
          <a:prstGeom prst="arc">
            <a:avLst/>
          </a:prstGeom>
          <a:blipFill rotWithShape="1">
            <a:blip r:embed="rId1">
              <a:alphaModFix amt="54000"/>
            </a:blip>
            <a:tile tx="-596900" ty="222250" flip="none" algn="l"/>
          </a:blipFill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53388" r="-163" b="28231"/>
          <a:stretch>
            <a:fillRect/>
          </a:stretch>
        </p:blipFill>
        <p:spPr bwMode="auto">
          <a:xfrm>
            <a:off x="0" y="2266294"/>
            <a:ext cx="9144239" cy="28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910790" y="1471564"/>
            <a:ext cx="32435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solidFill>
                  <a:srgbClr val="04C0B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谢谢大家</a:t>
            </a:r>
            <a:endParaRPr lang="zh-CN" altLang="en-US" sz="6000" b="1" dirty="0" smtClean="0">
              <a:solidFill>
                <a:srgbClr val="04C0B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任意多边形 241"/>
          <p:cNvSpPr/>
          <p:nvPr/>
        </p:nvSpPr>
        <p:spPr>
          <a:xfrm>
            <a:off x="-3334" y="2561590"/>
            <a:ext cx="3499961" cy="916305"/>
          </a:xfrm>
          <a:custGeom>
            <a:avLst/>
            <a:gdLst>
              <a:gd name="connsiteX0" fmla="*/ 1 w 8461"/>
              <a:gd name="connsiteY0" fmla="*/ 662 h 1624"/>
              <a:gd name="connsiteX1" fmla="*/ 9 w 8461"/>
              <a:gd name="connsiteY1" fmla="*/ 0 h 1624"/>
              <a:gd name="connsiteX2" fmla="*/ 7652 w 8461"/>
              <a:gd name="connsiteY2" fmla="*/ 0 h 1624"/>
              <a:gd name="connsiteX3" fmla="*/ 8462 w 8461"/>
              <a:gd name="connsiteY3" fmla="*/ 810 h 1624"/>
              <a:gd name="connsiteX4" fmla="*/ 8462 w 8461"/>
              <a:gd name="connsiteY4" fmla="*/ 810 h 1624"/>
              <a:gd name="connsiteX5" fmla="*/ 7652 w 8461"/>
              <a:gd name="connsiteY5" fmla="*/ 1620 h 1624"/>
              <a:gd name="connsiteX6" fmla="*/ 834 w 8461"/>
              <a:gd name="connsiteY6" fmla="*/ 1607 h 1624"/>
              <a:gd name="connsiteX7" fmla="*/ 2712 w 8461"/>
              <a:gd name="connsiteY7" fmla="*/ 1615 h 1624"/>
              <a:gd name="connsiteX8" fmla="*/ 1614 w 8461"/>
              <a:gd name="connsiteY8" fmla="*/ 1600 h 1624"/>
              <a:gd name="connsiteX9" fmla="*/ 6 w 8461"/>
              <a:gd name="connsiteY9" fmla="*/ 1600 h 1624"/>
              <a:gd name="connsiteX10" fmla="*/ 1 w 8461"/>
              <a:gd name="connsiteY10" fmla="*/ 662 h 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62" h="1624">
                <a:moveTo>
                  <a:pt x="1" y="662"/>
                </a:moveTo>
                <a:cubicBezTo>
                  <a:pt x="1" y="215"/>
                  <a:pt x="-4" y="1588"/>
                  <a:pt x="9" y="0"/>
                </a:cubicBezTo>
                <a:lnTo>
                  <a:pt x="7652" y="0"/>
                </a:lnTo>
                <a:cubicBezTo>
                  <a:pt x="8100" y="0"/>
                  <a:pt x="8462" y="363"/>
                  <a:pt x="8462" y="810"/>
                </a:cubicBezTo>
                <a:lnTo>
                  <a:pt x="8462" y="810"/>
                </a:lnTo>
                <a:cubicBezTo>
                  <a:pt x="8462" y="1257"/>
                  <a:pt x="8100" y="1620"/>
                  <a:pt x="7652" y="1620"/>
                </a:cubicBezTo>
                <a:lnTo>
                  <a:pt x="834" y="1607"/>
                </a:lnTo>
                <a:cubicBezTo>
                  <a:pt x="11" y="1606"/>
                  <a:pt x="2600" y="1616"/>
                  <a:pt x="2712" y="1615"/>
                </a:cubicBezTo>
                <a:cubicBezTo>
                  <a:pt x="2824" y="1614"/>
                  <a:pt x="2065" y="1603"/>
                  <a:pt x="1614" y="1600"/>
                </a:cubicBezTo>
                <a:cubicBezTo>
                  <a:pt x="1614" y="1597"/>
                  <a:pt x="118" y="1656"/>
                  <a:pt x="6" y="1600"/>
                </a:cubicBezTo>
                <a:cubicBezTo>
                  <a:pt x="6" y="1543"/>
                  <a:pt x="1" y="929"/>
                  <a:pt x="1" y="6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9" name="任意多边形 238"/>
          <p:cNvSpPr/>
          <p:nvPr/>
        </p:nvSpPr>
        <p:spPr>
          <a:xfrm>
            <a:off x="2220278" y="1792923"/>
            <a:ext cx="6945154" cy="2478881"/>
          </a:xfrm>
          <a:custGeom>
            <a:avLst/>
            <a:gdLst>
              <a:gd name="connsiteX0" fmla="*/ 13416 w 13443"/>
              <a:gd name="connsiteY0" fmla="*/ 754 h 5205"/>
              <a:gd name="connsiteX1" fmla="*/ 13416 w 13443"/>
              <a:gd name="connsiteY1" fmla="*/ 38 h 5205"/>
              <a:gd name="connsiteX2" fmla="*/ 13413 w 13443"/>
              <a:gd name="connsiteY2" fmla="*/ 753 h 5205"/>
              <a:gd name="connsiteX3" fmla="*/ 13423 w 13443"/>
              <a:gd name="connsiteY3" fmla="*/ 4333 h 5205"/>
              <a:gd name="connsiteX4" fmla="*/ 13443 w 13443"/>
              <a:gd name="connsiteY4" fmla="*/ 5203 h 5205"/>
              <a:gd name="connsiteX5" fmla="*/ 13424 w 13443"/>
              <a:gd name="connsiteY5" fmla="*/ 5205 h 5205"/>
              <a:gd name="connsiteX6" fmla="*/ 2603 w 13443"/>
              <a:gd name="connsiteY6" fmla="*/ 5205 h 5205"/>
              <a:gd name="connsiteX7" fmla="*/ 0 w 13443"/>
              <a:gd name="connsiteY7" fmla="*/ 2603 h 5205"/>
              <a:gd name="connsiteX8" fmla="*/ 2603 w 13443"/>
              <a:gd name="connsiteY8" fmla="*/ 0 h 5205"/>
              <a:gd name="connsiteX9" fmla="*/ 13400 w 13443"/>
              <a:gd name="connsiteY9" fmla="*/ 5 h 5205"/>
              <a:gd name="connsiteX10" fmla="*/ 13416 w 13443"/>
              <a:gd name="connsiteY10" fmla="*/ 754 h 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43" h="5205">
                <a:moveTo>
                  <a:pt x="13416" y="754"/>
                </a:moveTo>
                <a:cubicBezTo>
                  <a:pt x="13419" y="760"/>
                  <a:pt x="13417" y="38"/>
                  <a:pt x="13416" y="38"/>
                </a:cubicBezTo>
                <a:cubicBezTo>
                  <a:pt x="13418" y="163"/>
                  <a:pt x="13413" y="43"/>
                  <a:pt x="13413" y="753"/>
                </a:cubicBezTo>
                <a:cubicBezTo>
                  <a:pt x="13417" y="1474"/>
                  <a:pt x="13414" y="3586"/>
                  <a:pt x="13423" y="4333"/>
                </a:cubicBezTo>
                <a:cubicBezTo>
                  <a:pt x="13434" y="5204"/>
                  <a:pt x="13443" y="5058"/>
                  <a:pt x="13443" y="5203"/>
                </a:cubicBezTo>
                <a:lnTo>
                  <a:pt x="13424" y="5205"/>
                </a:lnTo>
                <a:lnTo>
                  <a:pt x="2603" y="5205"/>
                </a:lnTo>
                <a:cubicBezTo>
                  <a:pt x="1165" y="5205"/>
                  <a:pt x="0" y="4040"/>
                  <a:pt x="0" y="2603"/>
                </a:cubicBezTo>
                <a:cubicBezTo>
                  <a:pt x="0" y="1165"/>
                  <a:pt x="1165" y="0"/>
                  <a:pt x="2603" y="0"/>
                </a:cubicBezTo>
                <a:lnTo>
                  <a:pt x="13400" y="5"/>
                </a:lnTo>
                <a:lnTo>
                  <a:pt x="13416" y="754"/>
                </a:lnTo>
                <a:close/>
              </a:path>
            </a:pathLst>
          </a:custGeom>
          <a:solidFill>
            <a:srgbClr val="01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5" name="文本框 244"/>
          <p:cNvSpPr txBox="1"/>
          <p:nvPr/>
        </p:nvSpPr>
        <p:spPr>
          <a:xfrm>
            <a:off x="3329940" y="2677160"/>
            <a:ext cx="493077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405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规范的英语函电写作</a:t>
            </a:r>
            <a:endParaRPr lang="zh-CN" altLang="en-US" sz="405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0086" y="2672080"/>
            <a:ext cx="103822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5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1.8</a:t>
            </a:r>
            <a:endParaRPr lang="en-US" altLang="zh-CN" sz="405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745230" y="379095"/>
            <a:ext cx="28841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5E799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课程</a:t>
            </a:r>
            <a:r>
              <a:rPr lang="zh-CN" altLang="en-US" sz="3600" dirty="0">
                <a:solidFill>
                  <a:srgbClr val="5E799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内容</a:t>
            </a:r>
            <a:endParaRPr lang="zh-CN" altLang="en-US" sz="3600" dirty="0">
              <a:solidFill>
                <a:srgbClr val="5E799A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7893" y="690585"/>
            <a:ext cx="3510939" cy="3921388"/>
          </a:xfrm>
          <a:prstGeom prst="rect">
            <a:avLst/>
          </a:prstGeom>
          <a:blipFill>
            <a:blip r:embed="rId1"/>
            <a:srcRect/>
            <a:stretch>
              <a:fillRect l="-33860" r="-336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27600" y="1799590"/>
            <a:ext cx="32918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商务英语函电写作的5C原则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27600" y="2948305"/>
            <a:ext cx="399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商务英语函电的正文常用表达方式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 rot="0">
            <a:off x="4426585" y="1782445"/>
            <a:ext cx="462280" cy="448310"/>
            <a:chOff x="7423" y="2807"/>
            <a:chExt cx="728" cy="706"/>
          </a:xfrm>
        </p:grpSpPr>
        <p:sp>
          <p:nvSpPr>
            <p:cNvPr id="20" name="矩形 19"/>
            <p:cNvSpPr/>
            <p:nvPr/>
          </p:nvSpPr>
          <p:spPr>
            <a:xfrm>
              <a:off x="7423" y="2807"/>
              <a:ext cx="689" cy="689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423" y="2836"/>
              <a:ext cx="728" cy="6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200" dirty="0" smtClean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01</a:t>
              </a:r>
              <a:endParaRPr lang="en-US" altLang="zh-CN" sz="22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 rot="0">
            <a:off x="4426585" y="2924810"/>
            <a:ext cx="449580" cy="460375"/>
            <a:chOff x="7423" y="4093"/>
            <a:chExt cx="708" cy="725"/>
          </a:xfrm>
        </p:grpSpPr>
        <p:sp>
          <p:nvSpPr>
            <p:cNvPr id="21" name="矩形 20"/>
            <p:cNvSpPr/>
            <p:nvPr/>
          </p:nvSpPr>
          <p:spPr>
            <a:xfrm>
              <a:off x="7423" y="4093"/>
              <a:ext cx="689" cy="689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427" y="4123"/>
              <a:ext cx="704" cy="69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200" dirty="0" smtClean="0">
                  <a:solidFill>
                    <a:schemeClr val="accent5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02</a:t>
              </a:r>
              <a:endParaRPr lang="en-US" altLang="zh-CN" sz="2200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蓝色简约商务广告名片设计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9"/>
          <a:stretch>
            <a:fillRect/>
          </a:stretch>
        </p:blipFill>
        <p:spPr bwMode="auto">
          <a:xfrm>
            <a:off x="0" y="-9477"/>
            <a:ext cx="9144239" cy="315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186095" y="2174773"/>
            <a:ext cx="10972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7200" b="1" dirty="0" smtClean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cs typeface="黑体" panose="02010609060101010101" charset="-122"/>
              </a:rPr>
              <a:t>01</a:t>
            </a:r>
            <a:endParaRPr lang="zh-CN" altLang="en-US" sz="7200" b="1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89735" y="3417570"/>
            <a:ext cx="640524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</a:t>
            </a:r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写作的</a:t>
            </a:r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5C原则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3313"/>
          <p:cNvSpPr/>
          <p:nvPr/>
        </p:nvSpPr>
        <p:spPr>
          <a:xfrm>
            <a:off x="681355" y="1758950"/>
            <a:ext cx="1181100" cy="40703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000" b="1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准确原则</a:t>
            </a:r>
            <a:endParaRPr kumimoji="0" lang="zh-CN" sz="2000" b="1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9469" y="233665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商务英语函电写作的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5C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原则             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9204" y="3776495"/>
            <a:ext cx="1455863" cy="180074"/>
          </a:xfrm>
          <a:prstGeom prst="rect">
            <a:avLst/>
          </a:prstGeom>
          <a:solidFill>
            <a:srgbClr val="359EFF">
              <a:lumMod val="75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 fontScale="72500"/>
          </a:bodyPr>
          <a:lstStyle/>
          <a:p>
            <a:pPr algn="ctr" defTabSz="1219200" latinLnBrk="1">
              <a:lnSpc>
                <a:spcPct val="13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Freeform 6"/>
          <p:cNvSpPr/>
          <p:nvPr>
            <p:custDataLst>
              <p:tags r:id="rId2"/>
            </p:custDataLst>
          </p:nvPr>
        </p:nvSpPr>
        <p:spPr bwMode="auto">
          <a:xfrm>
            <a:off x="1770326" y="3588590"/>
            <a:ext cx="363968" cy="367974"/>
          </a:xfrm>
          <a:custGeom>
            <a:avLst/>
            <a:gdLst>
              <a:gd name="T0" fmla="*/ 0 w 159"/>
              <a:gd name="T1" fmla="*/ 69 h 186"/>
              <a:gd name="T2" fmla="*/ 0 w 159"/>
              <a:gd name="T3" fmla="*/ 186 h 186"/>
              <a:gd name="T4" fmla="*/ 159 w 159"/>
              <a:gd name="T5" fmla="*/ 117 h 186"/>
              <a:gd name="T6" fmla="*/ 159 w 159"/>
              <a:gd name="T7" fmla="*/ 0 h 186"/>
              <a:gd name="T8" fmla="*/ 0 w 159"/>
              <a:gd name="T9" fmla="*/ 69 h 186"/>
              <a:gd name="connsiteX0" fmla="*/ 0 w 10000"/>
              <a:gd name="connsiteY0" fmla="*/ 3710 h 10000"/>
              <a:gd name="connsiteX1" fmla="*/ 0 w 10000"/>
              <a:gd name="connsiteY1" fmla="*/ 10000 h 10000"/>
              <a:gd name="connsiteX2" fmla="*/ 10000 w 10000"/>
              <a:gd name="connsiteY2" fmla="*/ 5163 h 10000"/>
              <a:gd name="connsiteX3" fmla="*/ 10000 w 10000"/>
              <a:gd name="connsiteY3" fmla="*/ 0 h 10000"/>
              <a:gd name="connsiteX4" fmla="*/ 0 w 10000"/>
              <a:gd name="connsiteY4" fmla="*/ 3710 h 10000"/>
              <a:gd name="connsiteX0-1" fmla="*/ 0 w 10000"/>
              <a:gd name="connsiteY0-2" fmla="*/ 3710 h 10000"/>
              <a:gd name="connsiteX1-3" fmla="*/ 0 w 10000"/>
              <a:gd name="connsiteY1-4" fmla="*/ 10000 h 10000"/>
              <a:gd name="connsiteX2-5" fmla="*/ 10000 w 10000"/>
              <a:gd name="connsiteY2-6" fmla="*/ 4648 h 10000"/>
              <a:gd name="connsiteX3-7" fmla="*/ 10000 w 10000"/>
              <a:gd name="connsiteY3-8" fmla="*/ 0 h 10000"/>
              <a:gd name="connsiteX4-9" fmla="*/ 0 w 10000"/>
              <a:gd name="connsiteY4-10" fmla="*/ 371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3710"/>
                </a:moveTo>
                <a:lnTo>
                  <a:pt x="0" y="10000"/>
                </a:lnTo>
                <a:lnTo>
                  <a:pt x="10000" y="4648"/>
                </a:lnTo>
                <a:lnTo>
                  <a:pt x="10000" y="0"/>
                </a:lnTo>
                <a:lnTo>
                  <a:pt x="0" y="3710"/>
                </a:lnTo>
                <a:close/>
              </a:path>
            </a:pathLst>
          </a:custGeom>
          <a:solidFill>
            <a:srgbClr val="359EFF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Freeform 8"/>
          <p:cNvSpPr/>
          <p:nvPr>
            <p:custDataLst>
              <p:tags r:id="rId3"/>
            </p:custDataLst>
          </p:nvPr>
        </p:nvSpPr>
        <p:spPr bwMode="auto">
          <a:xfrm>
            <a:off x="500631" y="3397820"/>
            <a:ext cx="189571" cy="266587"/>
          </a:xfrm>
          <a:custGeom>
            <a:avLst/>
            <a:gdLst>
              <a:gd name="T0" fmla="*/ 0 w 81"/>
              <a:gd name="T1" fmla="*/ 0 h 102"/>
              <a:gd name="T2" fmla="*/ 81 w 81"/>
              <a:gd name="T3" fmla="*/ 69 h 102"/>
              <a:gd name="T4" fmla="*/ 0 w 81"/>
              <a:gd name="T5" fmla="*/ 102 h 102"/>
              <a:gd name="T6" fmla="*/ 0 w 81"/>
              <a:gd name="T7" fmla="*/ 0 h 102"/>
              <a:gd name="connsiteX0" fmla="*/ 224 w 10224"/>
              <a:gd name="connsiteY0" fmla="*/ 0 h 10000"/>
              <a:gd name="connsiteX1" fmla="*/ 10224 w 10224"/>
              <a:gd name="connsiteY1" fmla="*/ 6765 h 10000"/>
              <a:gd name="connsiteX2" fmla="*/ 224 w 10224"/>
              <a:gd name="connsiteY2" fmla="*/ 10000 h 10000"/>
              <a:gd name="connsiteX3" fmla="*/ 0 w 10224"/>
              <a:gd name="connsiteY3" fmla="*/ 6138 h 10000"/>
              <a:gd name="connsiteX4" fmla="*/ 224 w 10224"/>
              <a:gd name="connsiteY4" fmla="*/ 0 h 10000"/>
              <a:gd name="connsiteX0-1" fmla="*/ 224 w 10224"/>
              <a:gd name="connsiteY0-2" fmla="*/ 0 h 10000"/>
              <a:gd name="connsiteX1-3" fmla="*/ 10224 w 10224"/>
              <a:gd name="connsiteY1-4" fmla="*/ 6765 h 10000"/>
              <a:gd name="connsiteX2-5" fmla="*/ 3068 w 10224"/>
              <a:gd name="connsiteY2-6" fmla="*/ 9017 h 10000"/>
              <a:gd name="connsiteX3-7" fmla="*/ 224 w 10224"/>
              <a:gd name="connsiteY3-8" fmla="*/ 10000 h 10000"/>
              <a:gd name="connsiteX4-9" fmla="*/ 0 w 10224"/>
              <a:gd name="connsiteY4-10" fmla="*/ 6138 h 10000"/>
              <a:gd name="connsiteX5" fmla="*/ 224 w 10224"/>
              <a:gd name="connsiteY5" fmla="*/ 0 h 10000"/>
              <a:gd name="connsiteX0-11" fmla="*/ 224 w 10224"/>
              <a:gd name="connsiteY0-12" fmla="*/ 0 h 9017"/>
              <a:gd name="connsiteX1-13" fmla="*/ 10224 w 10224"/>
              <a:gd name="connsiteY1-14" fmla="*/ 6765 h 9017"/>
              <a:gd name="connsiteX2-15" fmla="*/ 3068 w 10224"/>
              <a:gd name="connsiteY2-16" fmla="*/ 9017 h 9017"/>
              <a:gd name="connsiteX3-17" fmla="*/ 0 w 10224"/>
              <a:gd name="connsiteY3-18" fmla="*/ 6138 h 9017"/>
              <a:gd name="connsiteX4-19" fmla="*/ 224 w 10224"/>
              <a:gd name="connsiteY4-20" fmla="*/ 0 h 9017"/>
              <a:gd name="connsiteX0-21" fmla="*/ 219 w 10000"/>
              <a:gd name="connsiteY0-22" fmla="*/ 0 h 10563"/>
              <a:gd name="connsiteX1-23" fmla="*/ 10000 w 10000"/>
              <a:gd name="connsiteY1-24" fmla="*/ 7502 h 10563"/>
              <a:gd name="connsiteX2-25" fmla="*/ 4751 w 10000"/>
              <a:gd name="connsiteY2-26" fmla="*/ 10563 h 10563"/>
              <a:gd name="connsiteX3-27" fmla="*/ 0 w 10000"/>
              <a:gd name="connsiteY3-28" fmla="*/ 6807 h 10563"/>
              <a:gd name="connsiteX4-29" fmla="*/ 219 w 10000"/>
              <a:gd name="connsiteY4-30" fmla="*/ 0 h 105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563">
                <a:moveTo>
                  <a:pt x="219" y="0"/>
                </a:moveTo>
                <a:lnTo>
                  <a:pt x="10000" y="7502"/>
                </a:lnTo>
                <a:lnTo>
                  <a:pt x="4751" y="10563"/>
                </a:lnTo>
                <a:lnTo>
                  <a:pt x="0" y="6807"/>
                </a:lnTo>
                <a:lnTo>
                  <a:pt x="219" y="0"/>
                </a:lnTo>
                <a:close/>
              </a:path>
            </a:pathLst>
          </a:custGeom>
          <a:solidFill>
            <a:srgbClr val="359EFF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Freeform 7"/>
          <p:cNvSpPr/>
          <p:nvPr>
            <p:custDataLst>
              <p:tags r:id="rId4"/>
            </p:custDataLst>
          </p:nvPr>
        </p:nvSpPr>
        <p:spPr bwMode="auto">
          <a:xfrm>
            <a:off x="319204" y="3397820"/>
            <a:ext cx="1819832" cy="378677"/>
          </a:xfrm>
          <a:custGeom>
            <a:avLst/>
            <a:gdLst>
              <a:gd name="T0" fmla="*/ 81 w 795"/>
              <a:gd name="T1" fmla="*/ 0 h 138"/>
              <a:gd name="T2" fmla="*/ 162 w 795"/>
              <a:gd name="T3" fmla="*/ 69 h 138"/>
              <a:gd name="T4" fmla="*/ 0 w 795"/>
              <a:gd name="T5" fmla="*/ 138 h 138"/>
              <a:gd name="T6" fmla="*/ 636 w 795"/>
              <a:gd name="T7" fmla="*/ 138 h 138"/>
              <a:gd name="T8" fmla="*/ 795 w 795"/>
              <a:gd name="T9" fmla="*/ 69 h 138"/>
              <a:gd name="T10" fmla="*/ 714 w 795"/>
              <a:gd name="T11" fmla="*/ 0 h 138"/>
              <a:gd name="T12" fmla="*/ 81 w 795"/>
              <a:gd name="T1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5" h="138">
                <a:moveTo>
                  <a:pt x="81" y="0"/>
                </a:moveTo>
                <a:lnTo>
                  <a:pt x="162" y="69"/>
                </a:lnTo>
                <a:lnTo>
                  <a:pt x="0" y="138"/>
                </a:lnTo>
                <a:lnTo>
                  <a:pt x="636" y="138"/>
                </a:lnTo>
                <a:lnTo>
                  <a:pt x="795" y="69"/>
                </a:lnTo>
                <a:lnTo>
                  <a:pt x="714" y="0"/>
                </a:lnTo>
                <a:lnTo>
                  <a:pt x="81" y="0"/>
                </a:lnTo>
                <a:close/>
              </a:path>
            </a:pathLst>
          </a:custGeom>
          <a:solidFill>
            <a:srgbClr val="359EFF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2" name="Freeform 51"/>
          <p:cNvSpPr/>
          <p:nvPr>
            <p:custDataLst>
              <p:tags r:id="rId5"/>
            </p:custDataLst>
          </p:nvPr>
        </p:nvSpPr>
        <p:spPr bwMode="auto">
          <a:xfrm>
            <a:off x="906367" y="3397819"/>
            <a:ext cx="739147" cy="198604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  <a:gd name="connsiteX0-1" fmla="*/ 821761 w 898766"/>
              <a:gd name="connsiteY0-2" fmla="*/ 456334 h 1091661"/>
              <a:gd name="connsiteX1-3" fmla="*/ 78421 w 898766"/>
              <a:gd name="connsiteY1-4" fmla="*/ 456334 h 1091661"/>
              <a:gd name="connsiteX2-5" fmla="*/ 450091 w 898766"/>
              <a:gd name="connsiteY2-6" fmla="*/ 828004 h 1091661"/>
              <a:gd name="connsiteX3-7" fmla="*/ 821761 w 898766"/>
              <a:gd name="connsiteY3-8" fmla="*/ 456334 h 1091661"/>
              <a:gd name="connsiteX4-9" fmla="*/ 447730 w 898766"/>
              <a:gd name="connsiteY4-10" fmla="*/ 0 h 1091661"/>
              <a:gd name="connsiteX5-11" fmla="*/ 863423 w 898766"/>
              <a:gd name="connsiteY5-12" fmla="*/ 280035 h 1091661"/>
              <a:gd name="connsiteX6-13" fmla="*/ 768947 w 898766"/>
              <a:gd name="connsiteY6-14" fmla="*/ 773656 h 1091661"/>
              <a:gd name="connsiteX7-15" fmla="*/ 447730 w 898766"/>
              <a:gd name="connsiteY7-16" fmla="*/ 1091661 h 1091661"/>
              <a:gd name="connsiteX8-17" fmla="*/ 131236 w 898766"/>
              <a:gd name="connsiteY8-18" fmla="*/ 773656 h 1091661"/>
              <a:gd name="connsiteX9-19" fmla="*/ 32036 w 898766"/>
              <a:gd name="connsiteY9-20" fmla="*/ 280035 h 1091661"/>
              <a:gd name="connsiteX10-21" fmla="*/ 447730 w 898766"/>
              <a:gd name="connsiteY10-22" fmla="*/ 0 h 1091661"/>
              <a:gd name="connsiteX0-23" fmla="*/ 821761 w 898766"/>
              <a:gd name="connsiteY0-24" fmla="*/ 238002 h 873329"/>
              <a:gd name="connsiteX1-25" fmla="*/ 78421 w 898766"/>
              <a:gd name="connsiteY1-26" fmla="*/ 238002 h 873329"/>
              <a:gd name="connsiteX2-27" fmla="*/ 450091 w 898766"/>
              <a:gd name="connsiteY2-28" fmla="*/ 609672 h 873329"/>
              <a:gd name="connsiteX3-29" fmla="*/ 821761 w 898766"/>
              <a:gd name="connsiteY3-30" fmla="*/ 238002 h 873329"/>
              <a:gd name="connsiteX4-31" fmla="*/ 32036 w 898766"/>
              <a:gd name="connsiteY4-32" fmla="*/ 61703 h 873329"/>
              <a:gd name="connsiteX5-33" fmla="*/ 863423 w 898766"/>
              <a:gd name="connsiteY5-34" fmla="*/ 61703 h 873329"/>
              <a:gd name="connsiteX6-35" fmla="*/ 768947 w 898766"/>
              <a:gd name="connsiteY6-36" fmla="*/ 555324 h 873329"/>
              <a:gd name="connsiteX7-37" fmla="*/ 447730 w 898766"/>
              <a:gd name="connsiteY7-38" fmla="*/ 873329 h 873329"/>
              <a:gd name="connsiteX8-39" fmla="*/ 131236 w 898766"/>
              <a:gd name="connsiteY8-40" fmla="*/ 555324 h 873329"/>
              <a:gd name="connsiteX9-41" fmla="*/ 32036 w 898766"/>
              <a:gd name="connsiteY9-42" fmla="*/ 61703 h 873329"/>
              <a:gd name="connsiteX0-43" fmla="*/ 821761 w 832092"/>
              <a:gd name="connsiteY0-44" fmla="*/ 176299 h 811626"/>
              <a:gd name="connsiteX1-45" fmla="*/ 78421 w 832092"/>
              <a:gd name="connsiteY1-46" fmla="*/ 176299 h 811626"/>
              <a:gd name="connsiteX2-47" fmla="*/ 450091 w 832092"/>
              <a:gd name="connsiteY2-48" fmla="*/ 547969 h 811626"/>
              <a:gd name="connsiteX3-49" fmla="*/ 821761 w 832092"/>
              <a:gd name="connsiteY3-50" fmla="*/ 176299 h 811626"/>
              <a:gd name="connsiteX4-51" fmla="*/ 32036 w 832092"/>
              <a:gd name="connsiteY4-52" fmla="*/ 0 h 811626"/>
              <a:gd name="connsiteX5-53" fmla="*/ 768947 w 832092"/>
              <a:gd name="connsiteY5-54" fmla="*/ 493621 h 811626"/>
              <a:gd name="connsiteX6-55" fmla="*/ 447730 w 832092"/>
              <a:gd name="connsiteY6-56" fmla="*/ 811626 h 811626"/>
              <a:gd name="connsiteX7-57" fmla="*/ 131236 w 832092"/>
              <a:gd name="connsiteY7-58" fmla="*/ 493621 h 811626"/>
              <a:gd name="connsiteX8-59" fmla="*/ 32036 w 832092"/>
              <a:gd name="connsiteY8-60" fmla="*/ 0 h 811626"/>
              <a:gd name="connsiteX0-61" fmla="*/ 753672 w 764003"/>
              <a:gd name="connsiteY0-62" fmla="*/ 46459 h 681786"/>
              <a:gd name="connsiteX1-63" fmla="*/ 10332 w 764003"/>
              <a:gd name="connsiteY1-64" fmla="*/ 46459 h 681786"/>
              <a:gd name="connsiteX2-65" fmla="*/ 382002 w 764003"/>
              <a:gd name="connsiteY2-66" fmla="*/ 418129 h 681786"/>
              <a:gd name="connsiteX3-67" fmla="*/ 753672 w 764003"/>
              <a:gd name="connsiteY3-68" fmla="*/ 46459 h 681786"/>
              <a:gd name="connsiteX4-69" fmla="*/ 63147 w 764003"/>
              <a:gd name="connsiteY4-70" fmla="*/ 363781 h 681786"/>
              <a:gd name="connsiteX5-71" fmla="*/ 700858 w 764003"/>
              <a:gd name="connsiteY5-72" fmla="*/ 363781 h 681786"/>
              <a:gd name="connsiteX6-73" fmla="*/ 379641 w 764003"/>
              <a:gd name="connsiteY6-74" fmla="*/ 681786 h 681786"/>
              <a:gd name="connsiteX7-75" fmla="*/ 63147 w 764003"/>
              <a:gd name="connsiteY7-76" fmla="*/ 363781 h 681786"/>
              <a:gd name="connsiteX0-77" fmla="*/ 690525 w 700856"/>
              <a:gd name="connsiteY0-78" fmla="*/ 0 h 635327"/>
              <a:gd name="connsiteX1-79" fmla="*/ 318855 w 700856"/>
              <a:gd name="connsiteY1-80" fmla="*/ 371670 h 635327"/>
              <a:gd name="connsiteX2-81" fmla="*/ 690525 w 700856"/>
              <a:gd name="connsiteY2-82" fmla="*/ 0 h 635327"/>
              <a:gd name="connsiteX3-83" fmla="*/ 0 w 700856"/>
              <a:gd name="connsiteY3-84" fmla="*/ 317322 h 635327"/>
              <a:gd name="connsiteX4-85" fmla="*/ 637711 w 700856"/>
              <a:gd name="connsiteY4-86" fmla="*/ 317322 h 635327"/>
              <a:gd name="connsiteX5-87" fmla="*/ 316494 w 700856"/>
              <a:gd name="connsiteY5-88" fmla="*/ 635327 h 635327"/>
              <a:gd name="connsiteX6-89" fmla="*/ 0 w 700856"/>
              <a:gd name="connsiteY6-90" fmla="*/ 317322 h 635327"/>
              <a:gd name="connsiteX0-91" fmla="*/ 0 w 637711"/>
              <a:gd name="connsiteY0-92" fmla="*/ 39751 h 357756"/>
              <a:gd name="connsiteX1-93" fmla="*/ 637711 w 637711"/>
              <a:gd name="connsiteY1-94" fmla="*/ 39751 h 357756"/>
              <a:gd name="connsiteX2-95" fmla="*/ 316494 w 637711"/>
              <a:gd name="connsiteY2-96" fmla="*/ 357756 h 357756"/>
              <a:gd name="connsiteX3-97" fmla="*/ 0 w 637711"/>
              <a:gd name="connsiteY3-98" fmla="*/ 39751 h 357756"/>
              <a:gd name="connsiteX0-99" fmla="*/ 0 w 637711"/>
              <a:gd name="connsiteY0-100" fmla="*/ 0 h 318005"/>
              <a:gd name="connsiteX1-101" fmla="*/ 637711 w 637711"/>
              <a:gd name="connsiteY1-102" fmla="*/ 0 h 318005"/>
              <a:gd name="connsiteX2-103" fmla="*/ 316494 w 637711"/>
              <a:gd name="connsiteY2-104" fmla="*/ 318005 h 318005"/>
              <a:gd name="connsiteX3-105" fmla="*/ 0 w 637711"/>
              <a:gd name="connsiteY3-106" fmla="*/ 0 h 318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7711" h="318005">
                <a:moveTo>
                  <a:pt x="0" y="0"/>
                </a:moveTo>
                <a:lnTo>
                  <a:pt x="637711" y="0"/>
                </a:lnTo>
                <a:lnTo>
                  <a:pt x="316494" y="318005"/>
                </a:lnTo>
                <a:lnTo>
                  <a:pt x="0" y="0"/>
                </a:lnTo>
                <a:close/>
              </a:path>
            </a:pathLst>
          </a:custGeom>
          <a:solidFill>
            <a:srgbClr val="222222">
              <a:alpha val="20000"/>
            </a:srgbClr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 fontScale="25000" lnSpcReduction="20000"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4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Freeform 17"/>
          <p:cNvSpPr/>
          <p:nvPr>
            <p:custDataLst>
              <p:tags r:id="rId6"/>
            </p:custDataLst>
          </p:nvPr>
        </p:nvSpPr>
        <p:spPr bwMode="auto">
          <a:xfrm>
            <a:off x="756125" y="2332387"/>
            <a:ext cx="1041727" cy="1264037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8766" h="1091661">
                <a:moveTo>
                  <a:pt x="450091" y="84664"/>
                </a:moveTo>
                <a:cubicBezTo>
                  <a:pt x="244823" y="84664"/>
                  <a:pt x="78421" y="251066"/>
                  <a:pt x="78421" y="456334"/>
                </a:cubicBezTo>
                <a:cubicBezTo>
                  <a:pt x="78421" y="661602"/>
                  <a:pt x="244823" y="828004"/>
                  <a:pt x="450091" y="828004"/>
                </a:cubicBezTo>
                <a:cubicBezTo>
                  <a:pt x="655359" y="828004"/>
                  <a:pt x="821761" y="661602"/>
                  <a:pt x="821761" y="456334"/>
                </a:cubicBezTo>
                <a:cubicBezTo>
                  <a:pt x="821761" y="251066"/>
                  <a:pt x="655359" y="84664"/>
                  <a:pt x="450091" y="84664"/>
                </a:cubicBezTo>
                <a:close/>
                <a:moveTo>
                  <a:pt x="447730" y="0"/>
                </a:moveTo>
                <a:cubicBezTo>
                  <a:pt x="631958" y="0"/>
                  <a:pt x="792566" y="109166"/>
                  <a:pt x="863423" y="280035"/>
                </a:cubicBezTo>
                <a:cubicBezTo>
                  <a:pt x="934280" y="446157"/>
                  <a:pt x="896490" y="640758"/>
                  <a:pt x="768947" y="773656"/>
                </a:cubicBezTo>
                <a:lnTo>
                  <a:pt x="447730" y="1091661"/>
                </a:lnTo>
                <a:cubicBezTo>
                  <a:pt x="447730" y="1091661"/>
                  <a:pt x="447730" y="1091661"/>
                  <a:pt x="131236" y="773656"/>
                </a:cubicBezTo>
                <a:cubicBezTo>
                  <a:pt x="3693" y="640758"/>
                  <a:pt x="-34097" y="446157"/>
                  <a:pt x="32036" y="280035"/>
                </a:cubicBezTo>
                <a:cubicBezTo>
                  <a:pt x="102893" y="109166"/>
                  <a:pt x="268226" y="0"/>
                  <a:pt x="447730" y="0"/>
                </a:cubicBezTo>
                <a:close/>
              </a:path>
            </a:pathLst>
          </a:custGeom>
          <a:solidFill>
            <a:srgbClr val="359EFF"/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2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7" name="文本框 66"/>
          <p:cNvSpPr txBox="1"/>
          <p:nvPr>
            <p:custDataLst>
              <p:tags r:id="rId7"/>
            </p:custDataLst>
          </p:nvPr>
        </p:nvSpPr>
        <p:spPr>
          <a:xfrm>
            <a:off x="907414" y="2618487"/>
            <a:ext cx="739147" cy="5992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20000"/>
              </a:lnSpc>
            </a:pPr>
            <a:r>
              <a:rPr kumimoji="1" lang="en-US" altLang="zh-CN" sz="2400" b="1" spc="300" dirty="0">
                <a:solidFill>
                  <a:srgbClr val="222222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kumimoji="1" lang="en-US" altLang="zh-CN" sz="2400" b="1" spc="300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12127" y="3776495"/>
            <a:ext cx="1455863" cy="180074"/>
          </a:xfrm>
          <a:prstGeom prst="rect">
            <a:avLst/>
          </a:prstGeom>
          <a:solidFill>
            <a:srgbClr val="25C4FF">
              <a:lumMod val="75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 fontScale="72500"/>
          </a:bodyPr>
          <a:lstStyle/>
          <a:p>
            <a:pPr algn="ctr" defTabSz="1219200" latinLnBrk="1">
              <a:lnSpc>
                <a:spcPct val="13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Freeform 6"/>
          <p:cNvSpPr/>
          <p:nvPr>
            <p:custDataLst>
              <p:tags r:id="rId9"/>
            </p:custDataLst>
          </p:nvPr>
        </p:nvSpPr>
        <p:spPr bwMode="auto">
          <a:xfrm>
            <a:off x="3463251" y="3588590"/>
            <a:ext cx="363968" cy="367974"/>
          </a:xfrm>
          <a:custGeom>
            <a:avLst/>
            <a:gdLst>
              <a:gd name="T0" fmla="*/ 0 w 159"/>
              <a:gd name="T1" fmla="*/ 69 h 186"/>
              <a:gd name="T2" fmla="*/ 0 w 159"/>
              <a:gd name="T3" fmla="*/ 186 h 186"/>
              <a:gd name="T4" fmla="*/ 159 w 159"/>
              <a:gd name="T5" fmla="*/ 117 h 186"/>
              <a:gd name="T6" fmla="*/ 159 w 159"/>
              <a:gd name="T7" fmla="*/ 0 h 186"/>
              <a:gd name="T8" fmla="*/ 0 w 159"/>
              <a:gd name="T9" fmla="*/ 69 h 186"/>
              <a:gd name="connsiteX0" fmla="*/ 0 w 10000"/>
              <a:gd name="connsiteY0" fmla="*/ 3710 h 10000"/>
              <a:gd name="connsiteX1" fmla="*/ 0 w 10000"/>
              <a:gd name="connsiteY1" fmla="*/ 10000 h 10000"/>
              <a:gd name="connsiteX2" fmla="*/ 10000 w 10000"/>
              <a:gd name="connsiteY2" fmla="*/ 5163 h 10000"/>
              <a:gd name="connsiteX3" fmla="*/ 10000 w 10000"/>
              <a:gd name="connsiteY3" fmla="*/ 0 h 10000"/>
              <a:gd name="connsiteX4" fmla="*/ 0 w 10000"/>
              <a:gd name="connsiteY4" fmla="*/ 3710 h 10000"/>
              <a:gd name="connsiteX0-1" fmla="*/ 0 w 10000"/>
              <a:gd name="connsiteY0-2" fmla="*/ 3710 h 10000"/>
              <a:gd name="connsiteX1-3" fmla="*/ 0 w 10000"/>
              <a:gd name="connsiteY1-4" fmla="*/ 10000 h 10000"/>
              <a:gd name="connsiteX2-5" fmla="*/ 10000 w 10000"/>
              <a:gd name="connsiteY2-6" fmla="*/ 4648 h 10000"/>
              <a:gd name="connsiteX3-7" fmla="*/ 10000 w 10000"/>
              <a:gd name="connsiteY3-8" fmla="*/ 0 h 10000"/>
              <a:gd name="connsiteX4-9" fmla="*/ 0 w 10000"/>
              <a:gd name="connsiteY4-10" fmla="*/ 371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3710"/>
                </a:moveTo>
                <a:lnTo>
                  <a:pt x="0" y="10000"/>
                </a:lnTo>
                <a:lnTo>
                  <a:pt x="10000" y="4648"/>
                </a:lnTo>
                <a:lnTo>
                  <a:pt x="10000" y="0"/>
                </a:lnTo>
                <a:lnTo>
                  <a:pt x="0" y="3710"/>
                </a:lnTo>
                <a:close/>
              </a:path>
            </a:pathLst>
          </a:custGeom>
          <a:solidFill>
            <a:srgbClr val="25C4FF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Freeform 8"/>
          <p:cNvSpPr/>
          <p:nvPr>
            <p:custDataLst>
              <p:tags r:id="rId10"/>
            </p:custDataLst>
          </p:nvPr>
        </p:nvSpPr>
        <p:spPr bwMode="auto">
          <a:xfrm>
            <a:off x="2193554" y="3397820"/>
            <a:ext cx="189571" cy="266587"/>
          </a:xfrm>
          <a:custGeom>
            <a:avLst/>
            <a:gdLst>
              <a:gd name="T0" fmla="*/ 0 w 81"/>
              <a:gd name="T1" fmla="*/ 0 h 102"/>
              <a:gd name="T2" fmla="*/ 81 w 81"/>
              <a:gd name="T3" fmla="*/ 69 h 102"/>
              <a:gd name="T4" fmla="*/ 0 w 81"/>
              <a:gd name="T5" fmla="*/ 102 h 102"/>
              <a:gd name="T6" fmla="*/ 0 w 81"/>
              <a:gd name="T7" fmla="*/ 0 h 102"/>
              <a:gd name="connsiteX0" fmla="*/ 224 w 10224"/>
              <a:gd name="connsiteY0" fmla="*/ 0 h 10000"/>
              <a:gd name="connsiteX1" fmla="*/ 10224 w 10224"/>
              <a:gd name="connsiteY1" fmla="*/ 6765 h 10000"/>
              <a:gd name="connsiteX2" fmla="*/ 224 w 10224"/>
              <a:gd name="connsiteY2" fmla="*/ 10000 h 10000"/>
              <a:gd name="connsiteX3" fmla="*/ 0 w 10224"/>
              <a:gd name="connsiteY3" fmla="*/ 6138 h 10000"/>
              <a:gd name="connsiteX4" fmla="*/ 224 w 10224"/>
              <a:gd name="connsiteY4" fmla="*/ 0 h 10000"/>
              <a:gd name="connsiteX0-1" fmla="*/ 224 w 10224"/>
              <a:gd name="connsiteY0-2" fmla="*/ 0 h 10000"/>
              <a:gd name="connsiteX1-3" fmla="*/ 10224 w 10224"/>
              <a:gd name="connsiteY1-4" fmla="*/ 6765 h 10000"/>
              <a:gd name="connsiteX2-5" fmla="*/ 3068 w 10224"/>
              <a:gd name="connsiteY2-6" fmla="*/ 9017 h 10000"/>
              <a:gd name="connsiteX3-7" fmla="*/ 224 w 10224"/>
              <a:gd name="connsiteY3-8" fmla="*/ 10000 h 10000"/>
              <a:gd name="connsiteX4-9" fmla="*/ 0 w 10224"/>
              <a:gd name="connsiteY4-10" fmla="*/ 6138 h 10000"/>
              <a:gd name="connsiteX5" fmla="*/ 224 w 10224"/>
              <a:gd name="connsiteY5" fmla="*/ 0 h 10000"/>
              <a:gd name="connsiteX0-11" fmla="*/ 224 w 10224"/>
              <a:gd name="connsiteY0-12" fmla="*/ 0 h 9017"/>
              <a:gd name="connsiteX1-13" fmla="*/ 10224 w 10224"/>
              <a:gd name="connsiteY1-14" fmla="*/ 6765 h 9017"/>
              <a:gd name="connsiteX2-15" fmla="*/ 3068 w 10224"/>
              <a:gd name="connsiteY2-16" fmla="*/ 9017 h 9017"/>
              <a:gd name="connsiteX3-17" fmla="*/ 0 w 10224"/>
              <a:gd name="connsiteY3-18" fmla="*/ 6138 h 9017"/>
              <a:gd name="connsiteX4-19" fmla="*/ 224 w 10224"/>
              <a:gd name="connsiteY4-20" fmla="*/ 0 h 9017"/>
              <a:gd name="connsiteX0-21" fmla="*/ 219 w 10000"/>
              <a:gd name="connsiteY0-22" fmla="*/ 0 h 10563"/>
              <a:gd name="connsiteX1-23" fmla="*/ 10000 w 10000"/>
              <a:gd name="connsiteY1-24" fmla="*/ 7502 h 10563"/>
              <a:gd name="connsiteX2-25" fmla="*/ 4751 w 10000"/>
              <a:gd name="connsiteY2-26" fmla="*/ 10563 h 10563"/>
              <a:gd name="connsiteX3-27" fmla="*/ 0 w 10000"/>
              <a:gd name="connsiteY3-28" fmla="*/ 6807 h 10563"/>
              <a:gd name="connsiteX4-29" fmla="*/ 219 w 10000"/>
              <a:gd name="connsiteY4-30" fmla="*/ 0 h 105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563">
                <a:moveTo>
                  <a:pt x="219" y="0"/>
                </a:moveTo>
                <a:lnTo>
                  <a:pt x="10000" y="7502"/>
                </a:lnTo>
                <a:lnTo>
                  <a:pt x="4751" y="10563"/>
                </a:lnTo>
                <a:lnTo>
                  <a:pt x="0" y="6807"/>
                </a:lnTo>
                <a:lnTo>
                  <a:pt x="219" y="0"/>
                </a:lnTo>
                <a:close/>
              </a:path>
            </a:pathLst>
          </a:custGeom>
          <a:solidFill>
            <a:srgbClr val="25C4FF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Freeform 7"/>
          <p:cNvSpPr/>
          <p:nvPr>
            <p:custDataLst>
              <p:tags r:id="rId11"/>
            </p:custDataLst>
          </p:nvPr>
        </p:nvSpPr>
        <p:spPr bwMode="auto">
          <a:xfrm>
            <a:off x="2012127" y="3397820"/>
            <a:ext cx="1819832" cy="378677"/>
          </a:xfrm>
          <a:custGeom>
            <a:avLst/>
            <a:gdLst>
              <a:gd name="T0" fmla="*/ 81 w 795"/>
              <a:gd name="T1" fmla="*/ 0 h 138"/>
              <a:gd name="T2" fmla="*/ 162 w 795"/>
              <a:gd name="T3" fmla="*/ 69 h 138"/>
              <a:gd name="T4" fmla="*/ 0 w 795"/>
              <a:gd name="T5" fmla="*/ 138 h 138"/>
              <a:gd name="T6" fmla="*/ 636 w 795"/>
              <a:gd name="T7" fmla="*/ 138 h 138"/>
              <a:gd name="T8" fmla="*/ 795 w 795"/>
              <a:gd name="T9" fmla="*/ 69 h 138"/>
              <a:gd name="T10" fmla="*/ 714 w 795"/>
              <a:gd name="T11" fmla="*/ 0 h 138"/>
              <a:gd name="T12" fmla="*/ 81 w 795"/>
              <a:gd name="T1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5" h="138">
                <a:moveTo>
                  <a:pt x="81" y="0"/>
                </a:moveTo>
                <a:lnTo>
                  <a:pt x="162" y="69"/>
                </a:lnTo>
                <a:lnTo>
                  <a:pt x="0" y="138"/>
                </a:lnTo>
                <a:lnTo>
                  <a:pt x="636" y="138"/>
                </a:lnTo>
                <a:lnTo>
                  <a:pt x="795" y="69"/>
                </a:lnTo>
                <a:lnTo>
                  <a:pt x="714" y="0"/>
                </a:lnTo>
                <a:lnTo>
                  <a:pt x="81" y="0"/>
                </a:lnTo>
                <a:close/>
              </a:path>
            </a:pathLst>
          </a:custGeom>
          <a:solidFill>
            <a:srgbClr val="25C4FF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6" name="Freeform 55"/>
          <p:cNvSpPr/>
          <p:nvPr>
            <p:custDataLst>
              <p:tags r:id="rId12"/>
            </p:custDataLst>
          </p:nvPr>
        </p:nvSpPr>
        <p:spPr bwMode="auto">
          <a:xfrm>
            <a:off x="2589095" y="3397819"/>
            <a:ext cx="739147" cy="198604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  <a:gd name="connsiteX0-1" fmla="*/ 821761 w 898766"/>
              <a:gd name="connsiteY0-2" fmla="*/ 456334 h 1091661"/>
              <a:gd name="connsiteX1-3" fmla="*/ 78421 w 898766"/>
              <a:gd name="connsiteY1-4" fmla="*/ 456334 h 1091661"/>
              <a:gd name="connsiteX2-5" fmla="*/ 450091 w 898766"/>
              <a:gd name="connsiteY2-6" fmla="*/ 828004 h 1091661"/>
              <a:gd name="connsiteX3-7" fmla="*/ 821761 w 898766"/>
              <a:gd name="connsiteY3-8" fmla="*/ 456334 h 1091661"/>
              <a:gd name="connsiteX4-9" fmla="*/ 447730 w 898766"/>
              <a:gd name="connsiteY4-10" fmla="*/ 0 h 1091661"/>
              <a:gd name="connsiteX5-11" fmla="*/ 863423 w 898766"/>
              <a:gd name="connsiteY5-12" fmla="*/ 280035 h 1091661"/>
              <a:gd name="connsiteX6-13" fmla="*/ 768947 w 898766"/>
              <a:gd name="connsiteY6-14" fmla="*/ 773656 h 1091661"/>
              <a:gd name="connsiteX7-15" fmla="*/ 447730 w 898766"/>
              <a:gd name="connsiteY7-16" fmla="*/ 1091661 h 1091661"/>
              <a:gd name="connsiteX8-17" fmla="*/ 131236 w 898766"/>
              <a:gd name="connsiteY8-18" fmla="*/ 773656 h 1091661"/>
              <a:gd name="connsiteX9-19" fmla="*/ 32036 w 898766"/>
              <a:gd name="connsiteY9-20" fmla="*/ 280035 h 1091661"/>
              <a:gd name="connsiteX10-21" fmla="*/ 447730 w 898766"/>
              <a:gd name="connsiteY10-22" fmla="*/ 0 h 1091661"/>
              <a:gd name="connsiteX0-23" fmla="*/ 821761 w 898766"/>
              <a:gd name="connsiteY0-24" fmla="*/ 238002 h 873329"/>
              <a:gd name="connsiteX1-25" fmla="*/ 78421 w 898766"/>
              <a:gd name="connsiteY1-26" fmla="*/ 238002 h 873329"/>
              <a:gd name="connsiteX2-27" fmla="*/ 450091 w 898766"/>
              <a:gd name="connsiteY2-28" fmla="*/ 609672 h 873329"/>
              <a:gd name="connsiteX3-29" fmla="*/ 821761 w 898766"/>
              <a:gd name="connsiteY3-30" fmla="*/ 238002 h 873329"/>
              <a:gd name="connsiteX4-31" fmla="*/ 32036 w 898766"/>
              <a:gd name="connsiteY4-32" fmla="*/ 61703 h 873329"/>
              <a:gd name="connsiteX5-33" fmla="*/ 863423 w 898766"/>
              <a:gd name="connsiteY5-34" fmla="*/ 61703 h 873329"/>
              <a:gd name="connsiteX6-35" fmla="*/ 768947 w 898766"/>
              <a:gd name="connsiteY6-36" fmla="*/ 555324 h 873329"/>
              <a:gd name="connsiteX7-37" fmla="*/ 447730 w 898766"/>
              <a:gd name="connsiteY7-38" fmla="*/ 873329 h 873329"/>
              <a:gd name="connsiteX8-39" fmla="*/ 131236 w 898766"/>
              <a:gd name="connsiteY8-40" fmla="*/ 555324 h 873329"/>
              <a:gd name="connsiteX9-41" fmla="*/ 32036 w 898766"/>
              <a:gd name="connsiteY9-42" fmla="*/ 61703 h 873329"/>
              <a:gd name="connsiteX0-43" fmla="*/ 821761 w 832092"/>
              <a:gd name="connsiteY0-44" fmla="*/ 176299 h 811626"/>
              <a:gd name="connsiteX1-45" fmla="*/ 78421 w 832092"/>
              <a:gd name="connsiteY1-46" fmla="*/ 176299 h 811626"/>
              <a:gd name="connsiteX2-47" fmla="*/ 450091 w 832092"/>
              <a:gd name="connsiteY2-48" fmla="*/ 547969 h 811626"/>
              <a:gd name="connsiteX3-49" fmla="*/ 821761 w 832092"/>
              <a:gd name="connsiteY3-50" fmla="*/ 176299 h 811626"/>
              <a:gd name="connsiteX4-51" fmla="*/ 32036 w 832092"/>
              <a:gd name="connsiteY4-52" fmla="*/ 0 h 811626"/>
              <a:gd name="connsiteX5-53" fmla="*/ 768947 w 832092"/>
              <a:gd name="connsiteY5-54" fmla="*/ 493621 h 811626"/>
              <a:gd name="connsiteX6-55" fmla="*/ 447730 w 832092"/>
              <a:gd name="connsiteY6-56" fmla="*/ 811626 h 811626"/>
              <a:gd name="connsiteX7-57" fmla="*/ 131236 w 832092"/>
              <a:gd name="connsiteY7-58" fmla="*/ 493621 h 811626"/>
              <a:gd name="connsiteX8-59" fmla="*/ 32036 w 832092"/>
              <a:gd name="connsiteY8-60" fmla="*/ 0 h 811626"/>
              <a:gd name="connsiteX0-61" fmla="*/ 753672 w 764003"/>
              <a:gd name="connsiteY0-62" fmla="*/ 46459 h 681786"/>
              <a:gd name="connsiteX1-63" fmla="*/ 10332 w 764003"/>
              <a:gd name="connsiteY1-64" fmla="*/ 46459 h 681786"/>
              <a:gd name="connsiteX2-65" fmla="*/ 382002 w 764003"/>
              <a:gd name="connsiteY2-66" fmla="*/ 418129 h 681786"/>
              <a:gd name="connsiteX3-67" fmla="*/ 753672 w 764003"/>
              <a:gd name="connsiteY3-68" fmla="*/ 46459 h 681786"/>
              <a:gd name="connsiteX4-69" fmla="*/ 63147 w 764003"/>
              <a:gd name="connsiteY4-70" fmla="*/ 363781 h 681786"/>
              <a:gd name="connsiteX5-71" fmla="*/ 700858 w 764003"/>
              <a:gd name="connsiteY5-72" fmla="*/ 363781 h 681786"/>
              <a:gd name="connsiteX6-73" fmla="*/ 379641 w 764003"/>
              <a:gd name="connsiteY6-74" fmla="*/ 681786 h 681786"/>
              <a:gd name="connsiteX7-75" fmla="*/ 63147 w 764003"/>
              <a:gd name="connsiteY7-76" fmla="*/ 363781 h 681786"/>
              <a:gd name="connsiteX0-77" fmla="*/ 690525 w 700856"/>
              <a:gd name="connsiteY0-78" fmla="*/ 0 h 635327"/>
              <a:gd name="connsiteX1-79" fmla="*/ 318855 w 700856"/>
              <a:gd name="connsiteY1-80" fmla="*/ 371670 h 635327"/>
              <a:gd name="connsiteX2-81" fmla="*/ 690525 w 700856"/>
              <a:gd name="connsiteY2-82" fmla="*/ 0 h 635327"/>
              <a:gd name="connsiteX3-83" fmla="*/ 0 w 700856"/>
              <a:gd name="connsiteY3-84" fmla="*/ 317322 h 635327"/>
              <a:gd name="connsiteX4-85" fmla="*/ 637711 w 700856"/>
              <a:gd name="connsiteY4-86" fmla="*/ 317322 h 635327"/>
              <a:gd name="connsiteX5-87" fmla="*/ 316494 w 700856"/>
              <a:gd name="connsiteY5-88" fmla="*/ 635327 h 635327"/>
              <a:gd name="connsiteX6-89" fmla="*/ 0 w 700856"/>
              <a:gd name="connsiteY6-90" fmla="*/ 317322 h 635327"/>
              <a:gd name="connsiteX0-91" fmla="*/ 0 w 637711"/>
              <a:gd name="connsiteY0-92" fmla="*/ 39751 h 357756"/>
              <a:gd name="connsiteX1-93" fmla="*/ 637711 w 637711"/>
              <a:gd name="connsiteY1-94" fmla="*/ 39751 h 357756"/>
              <a:gd name="connsiteX2-95" fmla="*/ 316494 w 637711"/>
              <a:gd name="connsiteY2-96" fmla="*/ 357756 h 357756"/>
              <a:gd name="connsiteX3-97" fmla="*/ 0 w 637711"/>
              <a:gd name="connsiteY3-98" fmla="*/ 39751 h 357756"/>
              <a:gd name="connsiteX0-99" fmla="*/ 0 w 637711"/>
              <a:gd name="connsiteY0-100" fmla="*/ 0 h 318005"/>
              <a:gd name="connsiteX1-101" fmla="*/ 637711 w 637711"/>
              <a:gd name="connsiteY1-102" fmla="*/ 0 h 318005"/>
              <a:gd name="connsiteX2-103" fmla="*/ 316494 w 637711"/>
              <a:gd name="connsiteY2-104" fmla="*/ 318005 h 318005"/>
              <a:gd name="connsiteX3-105" fmla="*/ 0 w 637711"/>
              <a:gd name="connsiteY3-106" fmla="*/ 0 h 318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7711" h="318005">
                <a:moveTo>
                  <a:pt x="0" y="0"/>
                </a:moveTo>
                <a:lnTo>
                  <a:pt x="637711" y="0"/>
                </a:lnTo>
                <a:lnTo>
                  <a:pt x="316494" y="318005"/>
                </a:lnTo>
                <a:lnTo>
                  <a:pt x="0" y="0"/>
                </a:lnTo>
                <a:close/>
              </a:path>
            </a:pathLst>
          </a:custGeom>
          <a:solidFill>
            <a:srgbClr val="222222">
              <a:alpha val="20000"/>
            </a:srgbClr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 fontScale="25000" lnSpcReduction="20000"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4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7" name="Freeform 56"/>
          <p:cNvSpPr/>
          <p:nvPr>
            <p:custDataLst>
              <p:tags r:id="rId13"/>
            </p:custDataLst>
          </p:nvPr>
        </p:nvSpPr>
        <p:spPr bwMode="auto">
          <a:xfrm>
            <a:off x="2438853" y="2332387"/>
            <a:ext cx="1041727" cy="1264037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8766" h="1091661">
                <a:moveTo>
                  <a:pt x="450091" y="84664"/>
                </a:moveTo>
                <a:cubicBezTo>
                  <a:pt x="244823" y="84664"/>
                  <a:pt x="78421" y="251066"/>
                  <a:pt x="78421" y="456334"/>
                </a:cubicBezTo>
                <a:cubicBezTo>
                  <a:pt x="78421" y="661602"/>
                  <a:pt x="244823" y="828004"/>
                  <a:pt x="450091" y="828004"/>
                </a:cubicBezTo>
                <a:cubicBezTo>
                  <a:pt x="655359" y="828004"/>
                  <a:pt x="821761" y="661602"/>
                  <a:pt x="821761" y="456334"/>
                </a:cubicBezTo>
                <a:cubicBezTo>
                  <a:pt x="821761" y="251066"/>
                  <a:pt x="655359" y="84664"/>
                  <a:pt x="450091" y="84664"/>
                </a:cubicBezTo>
                <a:close/>
                <a:moveTo>
                  <a:pt x="447730" y="0"/>
                </a:moveTo>
                <a:cubicBezTo>
                  <a:pt x="631958" y="0"/>
                  <a:pt x="792566" y="109166"/>
                  <a:pt x="863423" y="280035"/>
                </a:cubicBezTo>
                <a:cubicBezTo>
                  <a:pt x="934280" y="446157"/>
                  <a:pt x="896490" y="640758"/>
                  <a:pt x="768947" y="773656"/>
                </a:cubicBezTo>
                <a:lnTo>
                  <a:pt x="447730" y="1091661"/>
                </a:lnTo>
                <a:cubicBezTo>
                  <a:pt x="447730" y="1091661"/>
                  <a:pt x="447730" y="1091661"/>
                  <a:pt x="131236" y="773656"/>
                </a:cubicBezTo>
                <a:cubicBezTo>
                  <a:pt x="3693" y="640758"/>
                  <a:pt x="-34097" y="446157"/>
                  <a:pt x="32036" y="280035"/>
                </a:cubicBezTo>
                <a:cubicBezTo>
                  <a:pt x="102893" y="109166"/>
                  <a:pt x="268226" y="0"/>
                  <a:pt x="447730" y="0"/>
                </a:cubicBezTo>
                <a:close/>
              </a:path>
            </a:pathLst>
          </a:custGeom>
          <a:solidFill>
            <a:srgbClr val="25C4FF"/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2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8" name="文本框 67"/>
          <p:cNvSpPr txBox="1"/>
          <p:nvPr>
            <p:custDataLst>
              <p:tags r:id="rId14"/>
            </p:custDataLst>
          </p:nvPr>
        </p:nvSpPr>
        <p:spPr>
          <a:xfrm>
            <a:off x="2590142" y="2618487"/>
            <a:ext cx="739147" cy="5992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20000"/>
              </a:lnSpc>
            </a:pPr>
            <a:r>
              <a:rPr kumimoji="1" lang="en-US" altLang="zh-CN" sz="2400" b="1" spc="300" dirty="0">
                <a:solidFill>
                  <a:srgbClr val="222222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kumimoji="1" lang="en-US" altLang="zh-CN" sz="2400" b="1" spc="300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05051" y="3776495"/>
            <a:ext cx="1455863" cy="180074"/>
          </a:xfrm>
          <a:prstGeom prst="rect">
            <a:avLst/>
          </a:prstGeom>
          <a:solidFill>
            <a:srgbClr val="00E4FF">
              <a:lumMod val="75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 fontScale="72500"/>
          </a:bodyPr>
          <a:lstStyle/>
          <a:p>
            <a:pPr algn="ctr" defTabSz="1219200" latinLnBrk="1">
              <a:lnSpc>
                <a:spcPct val="13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Freeform 6"/>
          <p:cNvSpPr/>
          <p:nvPr>
            <p:custDataLst>
              <p:tags r:id="rId16"/>
            </p:custDataLst>
          </p:nvPr>
        </p:nvSpPr>
        <p:spPr bwMode="auto">
          <a:xfrm>
            <a:off x="5156174" y="3588590"/>
            <a:ext cx="363968" cy="367974"/>
          </a:xfrm>
          <a:custGeom>
            <a:avLst/>
            <a:gdLst>
              <a:gd name="T0" fmla="*/ 0 w 159"/>
              <a:gd name="T1" fmla="*/ 69 h 186"/>
              <a:gd name="T2" fmla="*/ 0 w 159"/>
              <a:gd name="T3" fmla="*/ 186 h 186"/>
              <a:gd name="T4" fmla="*/ 159 w 159"/>
              <a:gd name="T5" fmla="*/ 117 h 186"/>
              <a:gd name="T6" fmla="*/ 159 w 159"/>
              <a:gd name="T7" fmla="*/ 0 h 186"/>
              <a:gd name="T8" fmla="*/ 0 w 159"/>
              <a:gd name="T9" fmla="*/ 69 h 186"/>
              <a:gd name="connsiteX0" fmla="*/ 0 w 10000"/>
              <a:gd name="connsiteY0" fmla="*/ 3710 h 10000"/>
              <a:gd name="connsiteX1" fmla="*/ 0 w 10000"/>
              <a:gd name="connsiteY1" fmla="*/ 10000 h 10000"/>
              <a:gd name="connsiteX2" fmla="*/ 10000 w 10000"/>
              <a:gd name="connsiteY2" fmla="*/ 5163 h 10000"/>
              <a:gd name="connsiteX3" fmla="*/ 10000 w 10000"/>
              <a:gd name="connsiteY3" fmla="*/ 0 h 10000"/>
              <a:gd name="connsiteX4" fmla="*/ 0 w 10000"/>
              <a:gd name="connsiteY4" fmla="*/ 3710 h 10000"/>
              <a:gd name="connsiteX0-1" fmla="*/ 0 w 10000"/>
              <a:gd name="connsiteY0-2" fmla="*/ 3710 h 10000"/>
              <a:gd name="connsiteX1-3" fmla="*/ 0 w 10000"/>
              <a:gd name="connsiteY1-4" fmla="*/ 10000 h 10000"/>
              <a:gd name="connsiteX2-5" fmla="*/ 10000 w 10000"/>
              <a:gd name="connsiteY2-6" fmla="*/ 4648 h 10000"/>
              <a:gd name="connsiteX3-7" fmla="*/ 10000 w 10000"/>
              <a:gd name="connsiteY3-8" fmla="*/ 0 h 10000"/>
              <a:gd name="connsiteX4-9" fmla="*/ 0 w 10000"/>
              <a:gd name="connsiteY4-10" fmla="*/ 371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3710"/>
                </a:moveTo>
                <a:lnTo>
                  <a:pt x="0" y="10000"/>
                </a:lnTo>
                <a:lnTo>
                  <a:pt x="10000" y="4648"/>
                </a:lnTo>
                <a:lnTo>
                  <a:pt x="10000" y="0"/>
                </a:lnTo>
                <a:lnTo>
                  <a:pt x="0" y="3710"/>
                </a:lnTo>
                <a:close/>
              </a:path>
            </a:pathLst>
          </a:custGeom>
          <a:solidFill>
            <a:srgbClr val="00E4FF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Freeform 8"/>
          <p:cNvSpPr/>
          <p:nvPr>
            <p:custDataLst>
              <p:tags r:id="rId17"/>
            </p:custDataLst>
          </p:nvPr>
        </p:nvSpPr>
        <p:spPr bwMode="auto">
          <a:xfrm>
            <a:off x="3886478" y="3397820"/>
            <a:ext cx="189571" cy="266587"/>
          </a:xfrm>
          <a:custGeom>
            <a:avLst/>
            <a:gdLst>
              <a:gd name="T0" fmla="*/ 0 w 81"/>
              <a:gd name="T1" fmla="*/ 0 h 102"/>
              <a:gd name="T2" fmla="*/ 81 w 81"/>
              <a:gd name="T3" fmla="*/ 69 h 102"/>
              <a:gd name="T4" fmla="*/ 0 w 81"/>
              <a:gd name="T5" fmla="*/ 102 h 102"/>
              <a:gd name="T6" fmla="*/ 0 w 81"/>
              <a:gd name="T7" fmla="*/ 0 h 102"/>
              <a:gd name="connsiteX0" fmla="*/ 224 w 10224"/>
              <a:gd name="connsiteY0" fmla="*/ 0 h 10000"/>
              <a:gd name="connsiteX1" fmla="*/ 10224 w 10224"/>
              <a:gd name="connsiteY1" fmla="*/ 6765 h 10000"/>
              <a:gd name="connsiteX2" fmla="*/ 224 w 10224"/>
              <a:gd name="connsiteY2" fmla="*/ 10000 h 10000"/>
              <a:gd name="connsiteX3" fmla="*/ 0 w 10224"/>
              <a:gd name="connsiteY3" fmla="*/ 6138 h 10000"/>
              <a:gd name="connsiteX4" fmla="*/ 224 w 10224"/>
              <a:gd name="connsiteY4" fmla="*/ 0 h 10000"/>
              <a:gd name="connsiteX0-1" fmla="*/ 224 w 10224"/>
              <a:gd name="connsiteY0-2" fmla="*/ 0 h 10000"/>
              <a:gd name="connsiteX1-3" fmla="*/ 10224 w 10224"/>
              <a:gd name="connsiteY1-4" fmla="*/ 6765 h 10000"/>
              <a:gd name="connsiteX2-5" fmla="*/ 3068 w 10224"/>
              <a:gd name="connsiteY2-6" fmla="*/ 9017 h 10000"/>
              <a:gd name="connsiteX3-7" fmla="*/ 224 w 10224"/>
              <a:gd name="connsiteY3-8" fmla="*/ 10000 h 10000"/>
              <a:gd name="connsiteX4-9" fmla="*/ 0 w 10224"/>
              <a:gd name="connsiteY4-10" fmla="*/ 6138 h 10000"/>
              <a:gd name="connsiteX5" fmla="*/ 224 w 10224"/>
              <a:gd name="connsiteY5" fmla="*/ 0 h 10000"/>
              <a:gd name="connsiteX0-11" fmla="*/ 224 w 10224"/>
              <a:gd name="connsiteY0-12" fmla="*/ 0 h 9017"/>
              <a:gd name="connsiteX1-13" fmla="*/ 10224 w 10224"/>
              <a:gd name="connsiteY1-14" fmla="*/ 6765 h 9017"/>
              <a:gd name="connsiteX2-15" fmla="*/ 3068 w 10224"/>
              <a:gd name="connsiteY2-16" fmla="*/ 9017 h 9017"/>
              <a:gd name="connsiteX3-17" fmla="*/ 0 w 10224"/>
              <a:gd name="connsiteY3-18" fmla="*/ 6138 h 9017"/>
              <a:gd name="connsiteX4-19" fmla="*/ 224 w 10224"/>
              <a:gd name="connsiteY4-20" fmla="*/ 0 h 9017"/>
              <a:gd name="connsiteX0-21" fmla="*/ 219 w 10000"/>
              <a:gd name="connsiteY0-22" fmla="*/ 0 h 10563"/>
              <a:gd name="connsiteX1-23" fmla="*/ 10000 w 10000"/>
              <a:gd name="connsiteY1-24" fmla="*/ 7502 h 10563"/>
              <a:gd name="connsiteX2-25" fmla="*/ 4751 w 10000"/>
              <a:gd name="connsiteY2-26" fmla="*/ 10563 h 10563"/>
              <a:gd name="connsiteX3-27" fmla="*/ 0 w 10000"/>
              <a:gd name="connsiteY3-28" fmla="*/ 6807 h 10563"/>
              <a:gd name="connsiteX4-29" fmla="*/ 219 w 10000"/>
              <a:gd name="connsiteY4-30" fmla="*/ 0 h 105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563">
                <a:moveTo>
                  <a:pt x="219" y="0"/>
                </a:moveTo>
                <a:lnTo>
                  <a:pt x="10000" y="7502"/>
                </a:lnTo>
                <a:lnTo>
                  <a:pt x="4751" y="10563"/>
                </a:lnTo>
                <a:lnTo>
                  <a:pt x="0" y="6807"/>
                </a:lnTo>
                <a:lnTo>
                  <a:pt x="219" y="0"/>
                </a:lnTo>
                <a:close/>
              </a:path>
            </a:pathLst>
          </a:custGeom>
          <a:solidFill>
            <a:srgbClr val="00E4FF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Freeform 7"/>
          <p:cNvSpPr/>
          <p:nvPr>
            <p:custDataLst>
              <p:tags r:id="rId18"/>
            </p:custDataLst>
          </p:nvPr>
        </p:nvSpPr>
        <p:spPr bwMode="auto">
          <a:xfrm>
            <a:off x="3705051" y="3397820"/>
            <a:ext cx="1819832" cy="378677"/>
          </a:xfrm>
          <a:custGeom>
            <a:avLst/>
            <a:gdLst>
              <a:gd name="T0" fmla="*/ 81 w 795"/>
              <a:gd name="T1" fmla="*/ 0 h 138"/>
              <a:gd name="T2" fmla="*/ 162 w 795"/>
              <a:gd name="T3" fmla="*/ 69 h 138"/>
              <a:gd name="T4" fmla="*/ 0 w 795"/>
              <a:gd name="T5" fmla="*/ 138 h 138"/>
              <a:gd name="T6" fmla="*/ 636 w 795"/>
              <a:gd name="T7" fmla="*/ 138 h 138"/>
              <a:gd name="T8" fmla="*/ 795 w 795"/>
              <a:gd name="T9" fmla="*/ 69 h 138"/>
              <a:gd name="T10" fmla="*/ 714 w 795"/>
              <a:gd name="T11" fmla="*/ 0 h 138"/>
              <a:gd name="T12" fmla="*/ 81 w 795"/>
              <a:gd name="T1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5" h="138">
                <a:moveTo>
                  <a:pt x="81" y="0"/>
                </a:moveTo>
                <a:lnTo>
                  <a:pt x="162" y="69"/>
                </a:lnTo>
                <a:lnTo>
                  <a:pt x="0" y="138"/>
                </a:lnTo>
                <a:lnTo>
                  <a:pt x="636" y="138"/>
                </a:lnTo>
                <a:lnTo>
                  <a:pt x="795" y="69"/>
                </a:lnTo>
                <a:lnTo>
                  <a:pt x="714" y="0"/>
                </a:lnTo>
                <a:lnTo>
                  <a:pt x="81" y="0"/>
                </a:lnTo>
                <a:close/>
              </a:path>
            </a:pathLst>
          </a:custGeom>
          <a:solidFill>
            <a:srgbClr val="00E4FF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0" name="Freeform 59"/>
          <p:cNvSpPr/>
          <p:nvPr>
            <p:custDataLst>
              <p:tags r:id="rId19"/>
            </p:custDataLst>
          </p:nvPr>
        </p:nvSpPr>
        <p:spPr bwMode="auto">
          <a:xfrm>
            <a:off x="4233827" y="3397819"/>
            <a:ext cx="739147" cy="198604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  <a:gd name="connsiteX0-1" fmla="*/ 821761 w 898766"/>
              <a:gd name="connsiteY0-2" fmla="*/ 456334 h 1091661"/>
              <a:gd name="connsiteX1-3" fmla="*/ 78421 w 898766"/>
              <a:gd name="connsiteY1-4" fmla="*/ 456334 h 1091661"/>
              <a:gd name="connsiteX2-5" fmla="*/ 450091 w 898766"/>
              <a:gd name="connsiteY2-6" fmla="*/ 828004 h 1091661"/>
              <a:gd name="connsiteX3-7" fmla="*/ 821761 w 898766"/>
              <a:gd name="connsiteY3-8" fmla="*/ 456334 h 1091661"/>
              <a:gd name="connsiteX4-9" fmla="*/ 447730 w 898766"/>
              <a:gd name="connsiteY4-10" fmla="*/ 0 h 1091661"/>
              <a:gd name="connsiteX5-11" fmla="*/ 863423 w 898766"/>
              <a:gd name="connsiteY5-12" fmla="*/ 280035 h 1091661"/>
              <a:gd name="connsiteX6-13" fmla="*/ 768947 w 898766"/>
              <a:gd name="connsiteY6-14" fmla="*/ 773656 h 1091661"/>
              <a:gd name="connsiteX7-15" fmla="*/ 447730 w 898766"/>
              <a:gd name="connsiteY7-16" fmla="*/ 1091661 h 1091661"/>
              <a:gd name="connsiteX8-17" fmla="*/ 131236 w 898766"/>
              <a:gd name="connsiteY8-18" fmla="*/ 773656 h 1091661"/>
              <a:gd name="connsiteX9-19" fmla="*/ 32036 w 898766"/>
              <a:gd name="connsiteY9-20" fmla="*/ 280035 h 1091661"/>
              <a:gd name="connsiteX10-21" fmla="*/ 447730 w 898766"/>
              <a:gd name="connsiteY10-22" fmla="*/ 0 h 1091661"/>
              <a:gd name="connsiteX0-23" fmla="*/ 821761 w 898766"/>
              <a:gd name="connsiteY0-24" fmla="*/ 238002 h 873329"/>
              <a:gd name="connsiteX1-25" fmla="*/ 78421 w 898766"/>
              <a:gd name="connsiteY1-26" fmla="*/ 238002 h 873329"/>
              <a:gd name="connsiteX2-27" fmla="*/ 450091 w 898766"/>
              <a:gd name="connsiteY2-28" fmla="*/ 609672 h 873329"/>
              <a:gd name="connsiteX3-29" fmla="*/ 821761 w 898766"/>
              <a:gd name="connsiteY3-30" fmla="*/ 238002 h 873329"/>
              <a:gd name="connsiteX4-31" fmla="*/ 32036 w 898766"/>
              <a:gd name="connsiteY4-32" fmla="*/ 61703 h 873329"/>
              <a:gd name="connsiteX5-33" fmla="*/ 863423 w 898766"/>
              <a:gd name="connsiteY5-34" fmla="*/ 61703 h 873329"/>
              <a:gd name="connsiteX6-35" fmla="*/ 768947 w 898766"/>
              <a:gd name="connsiteY6-36" fmla="*/ 555324 h 873329"/>
              <a:gd name="connsiteX7-37" fmla="*/ 447730 w 898766"/>
              <a:gd name="connsiteY7-38" fmla="*/ 873329 h 873329"/>
              <a:gd name="connsiteX8-39" fmla="*/ 131236 w 898766"/>
              <a:gd name="connsiteY8-40" fmla="*/ 555324 h 873329"/>
              <a:gd name="connsiteX9-41" fmla="*/ 32036 w 898766"/>
              <a:gd name="connsiteY9-42" fmla="*/ 61703 h 873329"/>
              <a:gd name="connsiteX0-43" fmla="*/ 821761 w 832092"/>
              <a:gd name="connsiteY0-44" fmla="*/ 176299 h 811626"/>
              <a:gd name="connsiteX1-45" fmla="*/ 78421 w 832092"/>
              <a:gd name="connsiteY1-46" fmla="*/ 176299 h 811626"/>
              <a:gd name="connsiteX2-47" fmla="*/ 450091 w 832092"/>
              <a:gd name="connsiteY2-48" fmla="*/ 547969 h 811626"/>
              <a:gd name="connsiteX3-49" fmla="*/ 821761 w 832092"/>
              <a:gd name="connsiteY3-50" fmla="*/ 176299 h 811626"/>
              <a:gd name="connsiteX4-51" fmla="*/ 32036 w 832092"/>
              <a:gd name="connsiteY4-52" fmla="*/ 0 h 811626"/>
              <a:gd name="connsiteX5-53" fmla="*/ 768947 w 832092"/>
              <a:gd name="connsiteY5-54" fmla="*/ 493621 h 811626"/>
              <a:gd name="connsiteX6-55" fmla="*/ 447730 w 832092"/>
              <a:gd name="connsiteY6-56" fmla="*/ 811626 h 811626"/>
              <a:gd name="connsiteX7-57" fmla="*/ 131236 w 832092"/>
              <a:gd name="connsiteY7-58" fmla="*/ 493621 h 811626"/>
              <a:gd name="connsiteX8-59" fmla="*/ 32036 w 832092"/>
              <a:gd name="connsiteY8-60" fmla="*/ 0 h 811626"/>
              <a:gd name="connsiteX0-61" fmla="*/ 753672 w 764003"/>
              <a:gd name="connsiteY0-62" fmla="*/ 46459 h 681786"/>
              <a:gd name="connsiteX1-63" fmla="*/ 10332 w 764003"/>
              <a:gd name="connsiteY1-64" fmla="*/ 46459 h 681786"/>
              <a:gd name="connsiteX2-65" fmla="*/ 382002 w 764003"/>
              <a:gd name="connsiteY2-66" fmla="*/ 418129 h 681786"/>
              <a:gd name="connsiteX3-67" fmla="*/ 753672 w 764003"/>
              <a:gd name="connsiteY3-68" fmla="*/ 46459 h 681786"/>
              <a:gd name="connsiteX4-69" fmla="*/ 63147 w 764003"/>
              <a:gd name="connsiteY4-70" fmla="*/ 363781 h 681786"/>
              <a:gd name="connsiteX5-71" fmla="*/ 700858 w 764003"/>
              <a:gd name="connsiteY5-72" fmla="*/ 363781 h 681786"/>
              <a:gd name="connsiteX6-73" fmla="*/ 379641 w 764003"/>
              <a:gd name="connsiteY6-74" fmla="*/ 681786 h 681786"/>
              <a:gd name="connsiteX7-75" fmla="*/ 63147 w 764003"/>
              <a:gd name="connsiteY7-76" fmla="*/ 363781 h 681786"/>
              <a:gd name="connsiteX0-77" fmla="*/ 690525 w 700856"/>
              <a:gd name="connsiteY0-78" fmla="*/ 0 h 635327"/>
              <a:gd name="connsiteX1-79" fmla="*/ 318855 w 700856"/>
              <a:gd name="connsiteY1-80" fmla="*/ 371670 h 635327"/>
              <a:gd name="connsiteX2-81" fmla="*/ 690525 w 700856"/>
              <a:gd name="connsiteY2-82" fmla="*/ 0 h 635327"/>
              <a:gd name="connsiteX3-83" fmla="*/ 0 w 700856"/>
              <a:gd name="connsiteY3-84" fmla="*/ 317322 h 635327"/>
              <a:gd name="connsiteX4-85" fmla="*/ 637711 w 700856"/>
              <a:gd name="connsiteY4-86" fmla="*/ 317322 h 635327"/>
              <a:gd name="connsiteX5-87" fmla="*/ 316494 w 700856"/>
              <a:gd name="connsiteY5-88" fmla="*/ 635327 h 635327"/>
              <a:gd name="connsiteX6-89" fmla="*/ 0 w 700856"/>
              <a:gd name="connsiteY6-90" fmla="*/ 317322 h 635327"/>
              <a:gd name="connsiteX0-91" fmla="*/ 0 w 637711"/>
              <a:gd name="connsiteY0-92" fmla="*/ 39751 h 357756"/>
              <a:gd name="connsiteX1-93" fmla="*/ 637711 w 637711"/>
              <a:gd name="connsiteY1-94" fmla="*/ 39751 h 357756"/>
              <a:gd name="connsiteX2-95" fmla="*/ 316494 w 637711"/>
              <a:gd name="connsiteY2-96" fmla="*/ 357756 h 357756"/>
              <a:gd name="connsiteX3-97" fmla="*/ 0 w 637711"/>
              <a:gd name="connsiteY3-98" fmla="*/ 39751 h 357756"/>
              <a:gd name="connsiteX0-99" fmla="*/ 0 w 637711"/>
              <a:gd name="connsiteY0-100" fmla="*/ 0 h 318005"/>
              <a:gd name="connsiteX1-101" fmla="*/ 637711 w 637711"/>
              <a:gd name="connsiteY1-102" fmla="*/ 0 h 318005"/>
              <a:gd name="connsiteX2-103" fmla="*/ 316494 w 637711"/>
              <a:gd name="connsiteY2-104" fmla="*/ 318005 h 318005"/>
              <a:gd name="connsiteX3-105" fmla="*/ 0 w 637711"/>
              <a:gd name="connsiteY3-106" fmla="*/ 0 h 318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7711" h="318005">
                <a:moveTo>
                  <a:pt x="0" y="0"/>
                </a:moveTo>
                <a:lnTo>
                  <a:pt x="637711" y="0"/>
                </a:lnTo>
                <a:lnTo>
                  <a:pt x="316494" y="318005"/>
                </a:lnTo>
                <a:lnTo>
                  <a:pt x="0" y="0"/>
                </a:lnTo>
                <a:close/>
              </a:path>
            </a:pathLst>
          </a:custGeom>
          <a:solidFill>
            <a:srgbClr val="222222">
              <a:alpha val="20000"/>
            </a:srgbClr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 fontScale="25000" lnSpcReduction="20000"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4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1" name="Freeform 60"/>
          <p:cNvSpPr/>
          <p:nvPr>
            <p:custDataLst>
              <p:tags r:id="rId20"/>
            </p:custDataLst>
          </p:nvPr>
        </p:nvSpPr>
        <p:spPr bwMode="auto">
          <a:xfrm>
            <a:off x="4083583" y="2332387"/>
            <a:ext cx="1041727" cy="1264037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8766" h="1091661">
                <a:moveTo>
                  <a:pt x="450091" y="84664"/>
                </a:moveTo>
                <a:cubicBezTo>
                  <a:pt x="244823" y="84664"/>
                  <a:pt x="78421" y="251066"/>
                  <a:pt x="78421" y="456334"/>
                </a:cubicBezTo>
                <a:cubicBezTo>
                  <a:pt x="78421" y="661602"/>
                  <a:pt x="244823" y="828004"/>
                  <a:pt x="450091" y="828004"/>
                </a:cubicBezTo>
                <a:cubicBezTo>
                  <a:pt x="655359" y="828004"/>
                  <a:pt x="821761" y="661602"/>
                  <a:pt x="821761" y="456334"/>
                </a:cubicBezTo>
                <a:cubicBezTo>
                  <a:pt x="821761" y="251066"/>
                  <a:pt x="655359" y="84664"/>
                  <a:pt x="450091" y="84664"/>
                </a:cubicBezTo>
                <a:close/>
                <a:moveTo>
                  <a:pt x="447730" y="0"/>
                </a:moveTo>
                <a:cubicBezTo>
                  <a:pt x="631958" y="0"/>
                  <a:pt x="792566" y="109166"/>
                  <a:pt x="863423" y="280035"/>
                </a:cubicBezTo>
                <a:cubicBezTo>
                  <a:pt x="934280" y="446157"/>
                  <a:pt x="896490" y="640758"/>
                  <a:pt x="768947" y="773656"/>
                </a:cubicBezTo>
                <a:lnTo>
                  <a:pt x="447730" y="1091661"/>
                </a:lnTo>
                <a:cubicBezTo>
                  <a:pt x="447730" y="1091661"/>
                  <a:pt x="447730" y="1091661"/>
                  <a:pt x="131236" y="773656"/>
                </a:cubicBezTo>
                <a:cubicBezTo>
                  <a:pt x="3693" y="640758"/>
                  <a:pt x="-34097" y="446157"/>
                  <a:pt x="32036" y="280035"/>
                </a:cubicBezTo>
                <a:cubicBezTo>
                  <a:pt x="102893" y="109166"/>
                  <a:pt x="268226" y="0"/>
                  <a:pt x="447730" y="0"/>
                </a:cubicBezTo>
                <a:close/>
              </a:path>
            </a:pathLst>
          </a:custGeom>
          <a:solidFill>
            <a:srgbClr val="00E4FF"/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2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9" name="文本框 68"/>
          <p:cNvSpPr txBox="1"/>
          <p:nvPr>
            <p:custDataLst>
              <p:tags r:id="rId21"/>
            </p:custDataLst>
          </p:nvPr>
        </p:nvSpPr>
        <p:spPr>
          <a:xfrm>
            <a:off x="4234874" y="2618487"/>
            <a:ext cx="739147" cy="5992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20000"/>
              </a:lnSpc>
            </a:pPr>
            <a:r>
              <a:rPr kumimoji="1" lang="en-US" altLang="zh-CN" sz="2400" b="1" spc="300" dirty="0">
                <a:solidFill>
                  <a:srgbClr val="222222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endParaRPr kumimoji="1" lang="en-US" altLang="zh-CN" sz="1350" b="1" spc="300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97975" y="3776495"/>
            <a:ext cx="1455863" cy="180074"/>
          </a:xfrm>
          <a:prstGeom prst="rect">
            <a:avLst/>
          </a:prstGeom>
          <a:solidFill>
            <a:srgbClr val="00CFB9">
              <a:lumMod val="75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 fontScale="72500"/>
          </a:bodyPr>
          <a:lstStyle/>
          <a:p>
            <a:pPr algn="ctr" defTabSz="1219200" latinLnBrk="1">
              <a:lnSpc>
                <a:spcPct val="13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9" name="Freeform 6"/>
          <p:cNvSpPr/>
          <p:nvPr>
            <p:custDataLst>
              <p:tags r:id="rId23"/>
            </p:custDataLst>
          </p:nvPr>
        </p:nvSpPr>
        <p:spPr bwMode="auto">
          <a:xfrm>
            <a:off x="6849099" y="3588590"/>
            <a:ext cx="363968" cy="367974"/>
          </a:xfrm>
          <a:custGeom>
            <a:avLst/>
            <a:gdLst>
              <a:gd name="T0" fmla="*/ 0 w 159"/>
              <a:gd name="T1" fmla="*/ 69 h 186"/>
              <a:gd name="T2" fmla="*/ 0 w 159"/>
              <a:gd name="T3" fmla="*/ 186 h 186"/>
              <a:gd name="T4" fmla="*/ 159 w 159"/>
              <a:gd name="T5" fmla="*/ 117 h 186"/>
              <a:gd name="T6" fmla="*/ 159 w 159"/>
              <a:gd name="T7" fmla="*/ 0 h 186"/>
              <a:gd name="T8" fmla="*/ 0 w 159"/>
              <a:gd name="T9" fmla="*/ 69 h 186"/>
              <a:gd name="connsiteX0" fmla="*/ 0 w 10000"/>
              <a:gd name="connsiteY0" fmla="*/ 3710 h 10000"/>
              <a:gd name="connsiteX1" fmla="*/ 0 w 10000"/>
              <a:gd name="connsiteY1" fmla="*/ 10000 h 10000"/>
              <a:gd name="connsiteX2" fmla="*/ 10000 w 10000"/>
              <a:gd name="connsiteY2" fmla="*/ 5163 h 10000"/>
              <a:gd name="connsiteX3" fmla="*/ 10000 w 10000"/>
              <a:gd name="connsiteY3" fmla="*/ 0 h 10000"/>
              <a:gd name="connsiteX4" fmla="*/ 0 w 10000"/>
              <a:gd name="connsiteY4" fmla="*/ 3710 h 10000"/>
              <a:gd name="connsiteX0-1" fmla="*/ 0 w 10000"/>
              <a:gd name="connsiteY0-2" fmla="*/ 3710 h 10000"/>
              <a:gd name="connsiteX1-3" fmla="*/ 0 w 10000"/>
              <a:gd name="connsiteY1-4" fmla="*/ 10000 h 10000"/>
              <a:gd name="connsiteX2-5" fmla="*/ 10000 w 10000"/>
              <a:gd name="connsiteY2-6" fmla="*/ 4648 h 10000"/>
              <a:gd name="connsiteX3-7" fmla="*/ 10000 w 10000"/>
              <a:gd name="connsiteY3-8" fmla="*/ 0 h 10000"/>
              <a:gd name="connsiteX4-9" fmla="*/ 0 w 10000"/>
              <a:gd name="connsiteY4-10" fmla="*/ 371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3710"/>
                </a:moveTo>
                <a:lnTo>
                  <a:pt x="0" y="10000"/>
                </a:lnTo>
                <a:lnTo>
                  <a:pt x="10000" y="4648"/>
                </a:lnTo>
                <a:lnTo>
                  <a:pt x="10000" y="0"/>
                </a:lnTo>
                <a:lnTo>
                  <a:pt x="0" y="3710"/>
                </a:lnTo>
                <a:close/>
              </a:path>
            </a:pathLst>
          </a:custGeom>
          <a:solidFill>
            <a:srgbClr val="00CFB9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0" name="Freeform 8"/>
          <p:cNvSpPr/>
          <p:nvPr>
            <p:custDataLst>
              <p:tags r:id="rId24"/>
            </p:custDataLst>
          </p:nvPr>
        </p:nvSpPr>
        <p:spPr bwMode="auto">
          <a:xfrm>
            <a:off x="5579402" y="3397820"/>
            <a:ext cx="189571" cy="266587"/>
          </a:xfrm>
          <a:custGeom>
            <a:avLst/>
            <a:gdLst>
              <a:gd name="T0" fmla="*/ 0 w 81"/>
              <a:gd name="T1" fmla="*/ 0 h 102"/>
              <a:gd name="T2" fmla="*/ 81 w 81"/>
              <a:gd name="T3" fmla="*/ 69 h 102"/>
              <a:gd name="T4" fmla="*/ 0 w 81"/>
              <a:gd name="T5" fmla="*/ 102 h 102"/>
              <a:gd name="T6" fmla="*/ 0 w 81"/>
              <a:gd name="T7" fmla="*/ 0 h 102"/>
              <a:gd name="connsiteX0" fmla="*/ 224 w 10224"/>
              <a:gd name="connsiteY0" fmla="*/ 0 h 10000"/>
              <a:gd name="connsiteX1" fmla="*/ 10224 w 10224"/>
              <a:gd name="connsiteY1" fmla="*/ 6765 h 10000"/>
              <a:gd name="connsiteX2" fmla="*/ 224 w 10224"/>
              <a:gd name="connsiteY2" fmla="*/ 10000 h 10000"/>
              <a:gd name="connsiteX3" fmla="*/ 0 w 10224"/>
              <a:gd name="connsiteY3" fmla="*/ 6138 h 10000"/>
              <a:gd name="connsiteX4" fmla="*/ 224 w 10224"/>
              <a:gd name="connsiteY4" fmla="*/ 0 h 10000"/>
              <a:gd name="connsiteX0-1" fmla="*/ 224 w 10224"/>
              <a:gd name="connsiteY0-2" fmla="*/ 0 h 10000"/>
              <a:gd name="connsiteX1-3" fmla="*/ 10224 w 10224"/>
              <a:gd name="connsiteY1-4" fmla="*/ 6765 h 10000"/>
              <a:gd name="connsiteX2-5" fmla="*/ 3068 w 10224"/>
              <a:gd name="connsiteY2-6" fmla="*/ 9017 h 10000"/>
              <a:gd name="connsiteX3-7" fmla="*/ 224 w 10224"/>
              <a:gd name="connsiteY3-8" fmla="*/ 10000 h 10000"/>
              <a:gd name="connsiteX4-9" fmla="*/ 0 w 10224"/>
              <a:gd name="connsiteY4-10" fmla="*/ 6138 h 10000"/>
              <a:gd name="connsiteX5" fmla="*/ 224 w 10224"/>
              <a:gd name="connsiteY5" fmla="*/ 0 h 10000"/>
              <a:gd name="connsiteX0-11" fmla="*/ 224 w 10224"/>
              <a:gd name="connsiteY0-12" fmla="*/ 0 h 9017"/>
              <a:gd name="connsiteX1-13" fmla="*/ 10224 w 10224"/>
              <a:gd name="connsiteY1-14" fmla="*/ 6765 h 9017"/>
              <a:gd name="connsiteX2-15" fmla="*/ 3068 w 10224"/>
              <a:gd name="connsiteY2-16" fmla="*/ 9017 h 9017"/>
              <a:gd name="connsiteX3-17" fmla="*/ 0 w 10224"/>
              <a:gd name="connsiteY3-18" fmla="*/ 6138 h 9017"/>
              <a:gd name="connsiteX4-19" fmla="*/ 224 w 10224"/>
              <a:gd name="connsiteY4-20" fmla="*/ 0 h 9017"/>
              <a:gd name="connsiteX0-21" fmla="*/ 219 w 10000"/>
              <a:gd name="connsiteY0-22" fmla="*/ 0 h 10563"/>
              <a:gd name="connsiteX1-23" fmla="*/ 10000 w 10000"/>
              <a:gd name="connsiteY1-24" fmla="*/ 7502 h 10563"/>
              <a:gd name="connsiteX2-25" fmla="*/ 4751 w 10000"/>
              <a:gd name="connsiteY2-26" fmla="*/ 10563 h 10563"/>
              <a:gd name="connsiteX3-27" fmla="*/ 0 w 10000"/>
              <a:gd name="connsiteY3-28" fmla="*/ 6807 h 10563"/>
              <a:gd name="connsiteX4-29" fmla="*/ 219 w 10000"/>
              <a:gd name="connsiteY4-30" fmla="*/ 0 h 105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563">
                <a:moveTo>
                  <a:pt x="219" y="0"/>
                </a:moveTo>
                <a:lnTo>
                  <a:pt x="10000" y="7502"/>
                </a:lnTo>
                <a:lnTo>
                  <a:pt x="4751" y="10563"/>
                </a:lnTo>
                <a:lnTo>
                  <a:pt x="0" y="6807"/>
                </a:lnTo>
                <a:lnTo>
                  <a:pt x="219" y="0"/>
                </a:lnTo>
                <a:close/>
              </a:path>
            </a:pathLst>
          </a:custGeom>
          <a:solidFill>
            <a:srgbClr val="00CFB9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" name="Freeform 7"/>
          <p:cNvSpPr/>
          <p:nvPr>
            <p:custDataLst>
              <p:tags r:id="rId25"/>
            </p:custDataLst>
          </p:nvPr>
        </p:nvSpPr>
        <p:spPr bwMode="auto">
          <a:xfrm>
            <a:off x="5397975" y="3397820"/>
            <a:ext cx="1819832" cy="378677"/>
          </a:xfrm>
          <a:custGeom>
            <a:avLst/>
            <a:gdLst>
              <a:gd name="T0" fmla="*/ 81 w 795"/>
              <a:gd name="T1" fmla="*/ 0 h 138"/>
              <a:gd name="T2" fmla="*/ 162 w 795"/>
              <a:gd name="T3" fmla="*/ 69 h 138"/>
              <a:gd name="T4" fmla="*/ 0 w 795"/>
              <a:gd name="T5" fmla="*/ 138 h 138"/>
              <a:gd name="T6" fmla="*/ 636 w 795"/>
              <a:gd name="T7" fmla="*/ 138 h 138"/>
              <a:gd name="T8" fmla="*/ 795 w 795"/>
              <a:gd name="T9" fmla="*/ 69 h 138"/>
              <a:gd name="T10" fmla="*/ 714 w 795"/>
              <a:gd name="T11" fmla="*/ 0 h 138"/>
              <a:gd name="T12" fmla="*/ 81 w 795"/>
              <a:gd name="T1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5" h="138">
                <a:moveTo>
                  <a:pt x="81" y="0"/>
                </a:moveTo>
                <a:lnTo>
                  <a:pt x="162" y="69"/>
                </a:lnTo>
                <a:lnTo>
                  <a:pt x="0" y="138"/>
                </a:lnTo>
                <a:lnTo>
                  <a:pt x="636" y="138"/>
                </a:lnTo>
                <a:lnTo>
                  <a:pt x="795" y="69"/>
                </a:lnTo>
                <a:lnTo>
                  <a:pt x="714" y="0"/>
                </a:lnTo>
                <a:lnTo>
                  <a:pt x="81" y="0"/>
                </a:lnTo>
                <a:close/>
              </a:path>
            </a:pathLst>
          </a:custGeom>
          <a:solidFill>
            <a:srgbClr val="00CFB9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Freeform 63"/>
          <p:cNvSpPr/>
          <p:nvPr>
            <p:custDataLst>
              <p:tags r:id="rId26"/>
            </p:custDataLst>
          </p:nvPr>
        </p:nvSpPr>
        <p:spPr bwMode="auto">
          <a:xfrm>
            <a:off x="5939258" y="3397819"/>
            <a:ext cx="739147" cy="198604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  <a:gd name="connsiteX0-1" fmla="*/ 821761 w 898766"/>
              <a:gd name="connsiteY0-2" fmla="*/ 456334 h 1091661"/>
              <a:gd name="connsiteX1-3" fmla="*/ 78421 w 898766"/>
              <a:gd name="connsiteY1-4" fmla="*/ 456334 h 1091661"/>
              <a:gd name="connsiteX2-5" fmla="*/ 450091 w 898766"/>
              <a:gd name="connsiteY2-6" fmla="*/ 828004 h 1091661"/>
              <a:gd name="connsiteX3-7" fmla="*/ 821761 w 898766"/>
              <a:gd name="connsiteY3-8" fmla="*/ 456334 h 1091661"/>
              <a:gd name="connsiteX4-9" fmla="*/ 447730 w 898766"/>
              <a:gd name="connsiteY4-10" fmla="*/ 0 h 1091661"/>
              <a:gd name="connsiteX5-11" fmla="*/ 863423 w 898766"/>
              <a:gd name="connsiteY5-12" fmla="*/ 280035 h 1091661"/>
              <a:gd name="connsiteX6-13" fmla="*/ 768947 w 898766"/>
              <a:gd name="connsiteY6-14" fmla="*/ 773656 h 1091661"/>
              <a:gd name="connsiteX7-15" fmla="*/ 447730 w 898766"/>
              <a:gd name="connsiteY7-16" fmla="*/ 1091661 h 1091661"/>
              <a:gd name="connsiteX8-17" fmla="*/ 131236 w 898766"/>
              <a:gd name="connsiteY8-18" fmla="*/ 773656 h 1091661"/>
              <a:gd name="connsiteX9-19" fmla="*/ 32036 w 898766"/>
              <a:gd name="connsiteY9-20" fmla="*/ 280035 h 1091661"/>
              <a:gd name="connsiteX10-21" fmla="*/ 447730 w 898766"/>
              <a:gd name="connsiteY10-22" fmla="*/ 0 h 1091661"/>
              <a:gd name="connsiteX0-23" fmla="*/ 821761 w 898766"/>
              <a:gd name="connsiteY0-24" fmla="*/ 238002 h 873329"/>
              <a:gd name="connsiteX1-25" fmla="*/ 78421 w 898766"/>
              <a:gd name="connsiteY1-26" fmla="*/ 238002 h 873329"/>
              <a:gd name="connsiteX2-27" fmla="*/ 450091 w 898766"/>
              <a:gd name="connsiteY2-28" fmla="*/ 609672 h 873329"/>
              <a:gd name="connsiteX3-29" fmla="*/ 821761 w 898766"/>
              <a:gd name="connsiteY3-30" fmla="*/ 238002 h 873329"/>
              <a:gd name="connsiteX4-31" fmla="*/ 32036 w 898766"/>
              <a:gd name="connsiteY4-32" fmla="*/ 61703 h 873329"/>
              <a:gd name="connsiteX5-33" fmla="*/ 863423 w 898766"/>
              <a:gd name="connsiteY5-34" fmla="*/ 61703 h 873329"/>
              <a:gd name="connsiteX6-35" fmla="*/ 768947 w 898766"/>
              <a:gd name="connsiteY6-36" fmla="*/ 555324 h 873329"/>
              <a:gd name="connsiteX7-37" fmla="*/ 447730 w 898766"/>
              <a:gd name="connsiteY7-38" fmla="*/ 873329 h 873329"/>
              <a:gd name="connsiteX8-39" fmla="*/ 131236 w 898766"/>
              <a:gd name="connsiteY8-40" fmla="*/ 555324 h 873329"/>
              <a:gd name="connsiteX9-41" fmla="*/ 32036 w 898766"/>
              <a:gd name="connsiteY9-42" fmla="*/ 61703 h 873329"/>
              <a:gd name="connsiteX0-43" fmla="*/ 821761 w 832092"/>
              <a:gd name="connsiteY0-44" fmla="*/ 176299 h 811626"/>
              <a:gd name="connsiteX1-45" fmla="*/ 78421 w 832092"/>
              <a:gd name="connsiteY1-46" fmla="*/ 176299 h 811626"/>
              <a:gd name="connsiteX2-47" fmla="*/ 450091 w 832092"/>
              <a:gd name="connsiteY2-48" fmla="*/ 547969 h 811626"/>
              <a:gd name="connsiteX3-49" fmla="*/ 821761 w 832092"/>
              <a:gd name="connsiteY3-50" fmla="*/ 176299 h 811626"/>
              <a:gd name="connsiteX4-51" fmla="*/ 32036 w 832092"/>
              <a:gd name="connsiteY4-52" fmla="*/ 0 h 811626"/>
              <a:gd name="connsiteX5-53" fmla="*/ 768947 w 832092"/>
              <a:gd name="connsiteY5-54" fmla="*/ 493621 h 811626"/>
              <a:gd name="connsiteX6-55" fmla="*/ 447730 w 832092"/>
              <a:gd name="connsiteY6-56" fmla="*/ 811626 h 811626"/>
              <a:gd name="connsiteX7-57" fmla="*/ 131236 w 832092"/>
              <a:gd name="connsiteY7-58" fmla="*/ 493621 h 811626"/>
              <a:gd name="connsiteX8-59" fmla="*/ 32036 w 832092"/>
              <a:gd name="connsiteY8-60" fmla="*/ 0 h 811626"/>
              <a:gd name="connsiteX0-61" fmla="*/ 753672 w 764003"/>
              <a:gd name="connsiteY0-62" fmla="*/ 46459 h 681786"/>
              <a:gd name="connsiteX1-63" fmla="*/ 10332 w 764003"/>
              <a:gd name="connsiteY1-64" fmla="*/ 46459 h 681786"/>
              <a:gd name="connsiteX2-65" fmla="*/ 382002 w 764003"/>
              <a:gd name="connsiteY2-66" fmla="*/ 418129 h 681786"/>
              <a:gd name="connsiteX3-67" fmla="*/ 753672 w 764003"/>
              <a:gd name="connsiteY3-68" fmla="*/ 46459 h 681786"/>
              <a:gd name="connsiteX4-69" fmla="*/ 63147 w 764003"/>
              <a:gd name="connsiteY4-70" fmla="*/ 363781 h 681786"/>
              <a:gd name="connsiteX5-71" fmla="*/ 700858 w 764003"/>
              <a:gd name="connsiteY5-72" fmla="*/ 363781 h 681786"/>
              <a:gd name="connsiteX6-73" fmla="*/ 379641 w 764003"/>
              <a:gd name="connsiteY6-74" fmla="*/ 681786 h 681786"/>
              <a:gd name="connsiteX7-75" fmla="*/ 63147 w 764003"/>
              <a:gd name="connsiteY7-76" fmla="*/ 363781 h 681786"/>
              <a:gd name="connsiteX0-77" fmla="*/ 690525 w 700856"/>
              <a:gd name="connsiteY0-78" fmla="*/ 0 h 635327"/>
              <a:gd name="connsiteX1-79" fmla="*/ 318855 w 700856"/>
              <a:gd name="connsiteY1-80" fmla="*/ 371670 h 635327"/>
              <a:gd name="connsiteX2-81" fmla="*/ 690525 w 700856"/>
              <a:gd name="connsiteY2-82" fmla="*/ 0 h 635327"/>
              <a:gd name="connsiteX3-83" fmla="*/ 0 w 700856"/>
              <a:gd name="connsiteY3-84" fmla="*/ 317322 h 635327"/>
              <a:gd name="connsiteX4-85" fmla="*/ 637711 w 700856"/>
              <a:gd name="connsiteY4-86" fmla="*/ 317322 h 635327"/>
              <a:gd name="connsiteX5-87" fmla="*/ 316494 w 700856"/>
              <a:gd name="connsiteY5-88" fmla="*/ 635327 h 635327"/>
              <a:gd name="connsiteX6-89" fmla="*/ 0 w 700856"/>
              <a:gd name="connsiteY6-90" fmla="*/ 317322 h 635327"/>
              <a:gd name="connsiteX0-91" fmla="*/ 0 w 637711"/>
              <a:gd name="connsiteY0-92" fmla="*/ 39751 h 357756"/>
              <a:gd name="connsiteX1-93" fmla="*/ 637711 w 637711"/>
              <a:gd name="connsiteY1-94" fmla="*/ 39751 h 357756"/>
              <a:gd name="connsiteX2-95" fmla="*/ 316494 w 637711"/>
              <a:gd name="connsiteY2-96" fmla="*/ 357756 h 357756"/>
              <a:gd name="connsiteX3-97" fmla="*/ 0 w 637711"/>
              <a:gd name="connsiteY3-98" fmla="*/ 39751 h 357756"/>
              <a:gd name="connsiteX0-99" fmla="*/ 0 w 637711"/>
              <a:gd name="connsiteY0-100" fmla="*/ 0 h 318005"/>
              <a:gd name="connsiteX1-101" fmla="*/ 637711 w 637711"/>
              <a:gd name="connsiteY1-102" fmla="*/ 0 h 318005"/>
              <a:gd name="connsiteX2-103" fmla="*/ 316494 w 637711"/>
              <a:gd name="connsiteY2-104" fmla="*/ 318005 h 318005"/>
              <a:gd name="connsiteX3-105" fmla="*/ 0 w 637711"/>
              <a:gd name="connsiteY3-106" fmla="*/ 0 h 318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7711" h="318005">
                <a:moveTo>
                  <a:pt x="0" y="0"/>
                </a:moveTo>
                <a:lnTo>
                  <a:pt x="637711" y="0"/>
                </a:lnTo>
                <a:lnTo>
                  <a:pt x="316494" y="318005"/>
                </a:lnTo>
                <a:lnTo>
                  <a:pt x="0" y="0"/>
                </a:lnTo>
                <a:close/>
              </a:path>
            </a:pathLst>
          </a:custGeom>
          <a:solidFill>
            <a:srgbClr val="222222">
              <a:alpha val="20000"/>
            </a:srgbClr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 fontScale="25000" lnSpcReduction="20000"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4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5" name="Freeform 64"/>
          <p:cNvSpPr/>
          <p:nvPr>
            <p:custDataLst>
              <p:tags r:id="rId27"/>
            </p:custDataLst>
          </p:nvPr>
        </p:nvSpPr>
        <p:spPr bwMode="auto">
          <a:xfrm>
            <a:off x="5789015" y="2332387"/>
            <a:ext cx="1041727" cy="1264037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8766" h="1091661">
                <a:moveTo>
                  <a:pt x="450091" y="84664"/>
                </a:moveTo>
                <a:cubicBezTo>
                  <a:pt x="244823" y="84664"/>
                  <a:pt x="78421" y="251066"/>
                  <a:pt x="78421" y="456334"/>
                </a:cubicBezTo>
                <a:cubicBezTo>
                  <a:pt x="78421" y="661602"/>
                  <a:pt x="244823" y="828004"/>
                  <a:pt x="450091" y="828004"/>
                </a:cubicBezTo>
                <a:cubicBezTo>
                  <a:pt x="655359" y="828004"/>
                  <a:pt x="821761" y="661602"/>
                  <a:pt x="821761" y="456334"/>
                </a:cubicBezTo>
                <a:cubicBezTo>
                  <a:pt x="821761" y="251066"/>
                  <a:pt x="655359" y="84664"/>
                  <a:pt x="450091" y="84664"/>
                </a:cubicBezTo>
                <a:close/>
                <a:moveTo>
                  <a:pt x="447730" y="0"/>
                </a:moveTo>
                <a:cubicBezTo>
                  <a:pt x="631958" y="0"/>
                  <a:pt x="792566" y="109166"/>
                  <a:pt x="863423" y="280035"/>
                </a:cubicBezTo>
                <a:cubicBezTo>
                  <a:pt x="934280" y="446157"/>
                  <a:pt x="896490" y="640758"/>
                  <a:pt x="768947" y="773656"/>
                </a:cubicBezTo>
                <a:lnTo>
                  <a:pt x="447730" y="1091661"/>
                </a:lnTo>
                <a:cubicBezTo>
                  <a:pt x="447730" y="1091661"/>
                  <a:pt x="447730" y="1091661"/>
                  <a:pt x="131236" y="773656"/>
                </a:cubicBezTo>
                <a:cubicBezTo>
                  <a:pt x="3693" y="640758"/>
                  <a:pt x="-34097" y="446157"/>
                  <a:pt x="32036" y="280035"/>
                </a:cubicBezTo>
                <a:cubicBezTo>
                  <a:pt x="102893" y="109166"/>
                  <a:pt x="268226" y="0"/>
                  <a:pt x="447730" y="0"/>
                </a:cubicBezTo>
                <a:close/>
              </a:path>
            </a:pathLst>
          </a:custGeom>
          <a:solidFill>
            <a:srgbClr val="00CFB9"/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2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0" name="文本框 69"/>
          <p:cNvSpPr txBox="1"/>
          <p:nvPr>
            <p:custDataLst>
              <p:tags r:id="rId28"/>
            </p:custDataLst>
          </p:nvPr>
        </p:nvSpPr>
        <p:spPr>
          <a:xfrm>
            <a:off x="5940305" y="2618487"/>
            <a:ext cx="739147" cy="5992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20000"/>
              </a:lnSpc>
            </a:pPr>
            <a:r>
              <a:rPr kumimoji="1" lang="en-US" altLang="zh-CN" sz="2400" b="1" spc="300" dirty="0">
                <a:solidFill>
                  <a:srgbClr val="222222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endParaRPr kumimoji="1" lang="en-US" altLang="zh-CN" sz="2400" b="1" spc="300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5" name="Rectangle 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90900" y="3776490"/>
            <a:ext cx="1455863" cy="180074"/>
          </a:xfrm>
          <a:prstGeom prst="rect">
            <a:avLst/>
          </a:prstGeom>
          <a:solidFill>
            <a:srgbClr val="00A977">
              <a:lumMod val="75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 fontScale="72500"/>
          </a:bodyPr>
          <a:lstStyle/>
          <a:p>
            <a:pPr algn="ctr" defTabSz="1219200" latinLnBrk="1">
              <a:lnSpc>
                <a:spcPct val="13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6" name="Freeform 6"/>
          <p:cNvSpPr/>
          <p:nvPr>
            <p:custDataLst>
              <p:tags r:id="rId30"/>
            </p:custDataLst>
          </p:nvPr>
        </p:nvSpPr>
        <p:spPr bwMode="auto">
          <a:xfrm>
            <a:off x="8542023" y="3588586"/>
            <a:ext cx="363968" cy="367974"/>
          </a:xfrm>
          <a:custGeom>
            <a:avLst/>
            <a:gdLst>
              <a:gd name="T0" fmla="*/ 0 w 159"/>
              <a:gd name="T1" fmla="*/ 69 h 186"/>
              <a:gd name="T2" fmla="*/ 0 w 159"/>
              <a:gd name="T3" fmla="*/ 186 h 186"/>
              <a:gd name="T4" fmla="*/ 159 w 159"/>
              <a:gd name="T5" fmla="*/ 117 h 186"/>
              <a:gd name="T6" fmla="*/ 159 w 159"/>
              <a:gd name="T7" fmla="*/ 0 h 186"/>
              <a:gd name="T8" fmla="*/ 0 w 159"/>
              <a:gd name="T9" fmla="*/ 69 h 186"/>
              <a:gd name="connsiteX0" fmla="*/ 0 w 10000"/>
              <a:gd name="connsiteY0" fmla="*/ 3710 h 10000"/>
              <a:gd name="connsiteX1" fmla="*/ 0 w 10000"/>
              <a:gd name="connsiteY1" fmla="*/ 10000 h 10000"/>
              <a:gd name="connsiteX2" fmla="*/ 10000 w 10000"/>
              <a:gd name="connsiteY2" fmla="*/ 5163 h 10000"/>
              <a:gd name="connsiteX3" fmla="*/ 10000 w 10000"/>
              <a:gd name="connsiteY3" fmla="*/ 0 h 10000"/>
              <a:gd name="connsiteX4" fmla="*/ 0 w 10000"/>
              <a:gd name="connsiteY4" fmla="*/ 3710 h 10000"/>
              <a:gd name="connsiteX0-1" fmla="*/ 0 w 10000"/>
              <a:gd name="connsiteY0-2" fmla="*/ 3710 h 10000"/>
              <a:gd name="connsiteX1-3" fmla="*/ 0 w 10000"/>
              <a:gd name="connsiteY1-4" fmla="*/ 10000 h 10000"/>
              <a:gd name="connsiteX2-5" fmla="*/ 10000 w 10000"/>
              <a:gd name="connsiteY2-6" fmla="*/ 4648 h 10000"/>
              <a:gd name="connsiteX3-7" fmla="*/ 10000 w 10000"/>
              <a:gd name="connsiteY3-8" fmla="*/ 0 h 10000"/>
              <a:gd name="connsiteX4-9" fmla="*/ 0 w 10000"/>
              <a:gd name="connsiteY4-10" fmla="*/ 371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0" y="3710"/>
                </a:moveTo>
                <a:lnTo>
                  <a:pt x="0" y="10000"/>
                </a:lnTo>
                <a:lnTo>
                  <a:pt x="10000" y="4648"/>
                </a:lnTo>
                <a:lnTo>
                  <a:pt x="10000" y="0"/>
                </a:lnTo>
                <a:lnTo>
                  <a:pt x="0" y="3710"/>
                </a:lnTo>
                <a:close/>
              </a:path>
            </a:pathLst>
          </a:custGeom>
          <a:solidFill>
            <a:srgbClr val="00A977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7" name="Freeform 8"/>
          <p:cNvSpPr/>
          <p:nvPr>
            <p:custDataLst>
              <p:tags r:id="rId31"/>
            </p:custDataLst>
          </p:nvPr>
        </p:nvSpPr>
        <p:spPr bwMode="auto">
          <a:xfrm>
            <a:off x="7272326" y="3397816"/>
            <a:ext cx="189571" cy="266587"/>
          </a:xfrm>
          <a:custGeom>
            <a:avLst/>
            <a:gdLst>
              <a:gd name="T0" fmla="*/ 0 w 81"/>
              <a:gd name="T1" fmla="*/ 0 h 102"/>
              <a:gd name="T2" fmla="*/ 81 w 81"/>
              <a:gd name="T3" fmla="*/ 69 h 102"/>
              <a:gd name="T4" fmla="*/ 0 w 81"/>
              <a:gd name="T5" fmla="*/ 102 h 102"/>
              <a:gd name="T6" fmla="*/ 0 w 81"/>
              <a:gd name="T7" fmla="*/ 0 h 102"/>
              <a:gd name="connsiteX0" fmla="*/ 224 w 10224"/>
              <a:gd name="connsiteY0" fmla="*/ 0 h 10000"/>
              <a:gd name="connsiteX1" fmla="*/ 10224 w 10224"/>
              <a:gd name="connsiteY1" fmla="*/ 6765 h 10000"/>
              <a:gd name="connsiteX2" fmla="*/ 224 w 10224"/>
              <a:gd name="connsiteY2" fmla="*/ 10000 h 10000"/>
              <a:gd name="connsiteX3" fmla="*/ 0 w 10224"/>
              <a:gd name="connsiteY3" fmla="*/ 6138 h 10000"/>
              <a:gd name="connsiteX4" fmla="*/ 224 w 10224"/>
              <a:gd name="connsiteY4" fmla="*/ 0 h 10000"/>
              <a:gd name="connsiteX0-1" fmla="*/ 224 w 10224"/>
              <a:gd name="connsiteY0-2" fmla="*/ 0 h 10000"/>
              <a:gd name="connsiteX1-3" fmla="*/ 10224 w 10224"/>
              <a:gd name="connsiteY1-4" fmla="*/ 6765 h 10000"/>
              <a:gd name="connsiteX2-5" fmla="*/ 3068 w 10224"/>
              <a:gd name="connsiteY2-6" fmla="*/ 9017 h 10000"/>
              <a:gd name="connsiteX3-7" fmla="*/ 224 w 10224"/>
              <a:gd name="connsiteY3-8" fmla="*/ 10000 h 10000"/>
              <a:gd name="connsiteX4-9" fmla="*/ 0 w 10224"/>
              <a:gd name="connsiteY4-10" fmla="*/ 6138 h 10000"/>
              <a:gd name="connsiteX5" fmla="*/ 224 w 10224"/>
              <a:gd name="connsiteY5" fmla="*/ 0 h 10000"/>
              <a:gd name="connsiteX0-11" fmla="*/ 224 w 10224"/>
              <a:gd name="connsiteY0-12" fmla="*/ 0 h 9017"/>
              <a:gd name="connsiteX1-13" fmla="*/ 10224 w 10224"/>
              <a:gd name="connsiteY1-14" fmla="*/ 6765 h 9017"/>
              <a:gd name="connsiteX2-15" fmla="*/ 3068 w 10224"/>
              <a:gd name="connsiteY2-16" fmla="*/ 9017 h 9017"/>
              <a:gd name="connsiteX3-17" fmla="*/ 0 w 10224"/>
              <a:gd name="connsiteY3-18" fmla="*/ 6138 h 9017"/>
              <a:gd name="connsiteX4-19" fmla="*/ 224 w 10224"/>
              <a:gd name="connsiteY4-20" fmla="*/ 0 h 9017"/>
              <a:gd name="connsiteX0-21" fmla="*/ 219 w 10000"/>
              <a:gd name="connsiteY0-22" fmla="*/ 0 h 10563"/>
              <a:gd name="connsiteX1-23" fmla="*/ 10000 w 10000"/>
              <a:gd name="connsiteY1-24" fmla="*/ 7502 h 10563"/>
              <a:gd name="connsiteX2-25" fmla="*/ 4751 w 10000"/>
              <a:gd name="connsiteY2-26" fmla="*/ 10563 h 10563"/>
              <a:gd name="connsiteX3-27" fmla="*/ 0 w 10000"/>
              <a:gd name="connsiteY3-28" fmla="*/ 6807 h 10563"/>
              <a:gd name="connsiteX4-29" fmla="*/ 219 w 10000"/>
              <a:gd name="connsiteY4-30" fmla="*/ 0 h 105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563">
                <a:moveTo>
                  <a:pt x="219" y="0"/>
                </a:moveTo>
                <a:lnTo>
                  <a:pt x="10000" y="7502"/>
                </a:lnTo>
                <a:lnTo>
                  <a:pt x="4751" y="10563"/>
                </a:lnTo>
                <a:lnTo>
                  <a:pt x="0" y="6807"/>
                </a:lnTo>
                <a:lnTo>
                  <a:pt x="219" y="0"/>
                </a:lnTo>
                <a:close/>
              </a:path>
            </a:pathLst>
          </a:custGeom>
          <a:solidFill>
            <a:srgbClr val="00A977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8" name="Freeform 7"/>
          <p:cNvSpPr/>
          <p:nvPr>
            <p:custDataLst>
              <p:tags r:id="rId32"/>
            </p:custDataLst>
          </p:nvPr>
        </p:nvSpPr>
        <p:spPr bwMode="auto">
          <a:xfrm>
            <a:off x="7090900" y="3397816"/>
            <a:ext cx="1819832" cy="378677"/>
          </a:xfrm>
          <a:custGeom>
            <a:avLst/>
            <a:gdLst>
              <a:gd name="T0" fmla="*/ 81 w 795"/>
              <a:gd name="T1" fmla="*/ 0 h 138"/>
              <a:gd name="T2" fmla="*/ 162 w 795"/>
              <a:gd name="T3" fmla="*/ 69 h 138"/>
              <a:gd name="T4" fmla="*/ 0 w 795"/>
              <a:gd name="T5" fmla="*/ 138 h 138"/>
              <a:gd name="T6" fmla="*/ 636 w 795"/>
              <a:gd name="T7" fmla="*/ 138 h 138"/>
              <a:gd name="T8" fmla="*/ 795 w 795"/>
              <a:gd name="T9" fmla="*/ 69 h 138"/>
              <a:gd name="T10" fmla="*/ 714 w 795"/>
              <a:gd name="T11" fmla="*/ 0 h 138"/>
              <a:gd name="T12" fmla="*/ 81 w 795"/>
              <a:gd name="T1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5" h="138">
                <a:moveTo>
                  <a:pt x="81" y="0"/>
                </a:moveTo>
                <a:lnTo>
                  <a:pt x="162" y="69"/>
                </a:lnTo>
                <a:lnTo>
                  <a:pt x="0" y="138"/>
                </a:lnTo>
                <a:lnTo>
                  <a:pt x="636" y="138"/>
                </a:lnTo>
                <a:lnTo>
                  <a:pt x="795" y="69"/>
                </a:lnTo>
                <a:lnTo>
                  <a:pt x="714" y="0"/>
                </a:lnTo>
                <a:lnTo>
                  <a:pt x="81" y="0"/>
                </a:lnTo>
                <a:close/>
              </a:path>
            </a:pathLst>
          </a:custGeom>
          <a:solidFill>
            <a:srgbClr val="00A977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defTabSz="1219200" latinLnBrk="1">
              <a:lnSpc>
                <a:spcPct val="120000"/>
              </a:lnSpc>
              <a:spcAft>
                <a:spcPts val="400"/>
              </a:spcAft>
              <a:defRPr/>
            </a:pPr>
            <a:endParaRPr lang="ko-KR" altLang="en-US" sz="1200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" name="Freeform 63"/>
          <p:cNvSpPr/>
          <p:nvPr>
            <p:custDataLst>
              <p:tags r:id="rId33"/>
            </p:custDataLst>
          </p:nvPr>
        </p:nvSpPr>
        <p:spPr bwMode="auto">
          <a:xfrm>
            <a:off x="7632183" y="3397815"/>
            <a:ext cx="739147" cy="198604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  <a:gd name="connsiteX0-1" fmla="*/ 821761 w 898766"/>
              <a:gd name="connsiteY0-2" fmla="*/ 456334 h 1091661"/>
              <a:gd name="connsiteX1-3" fmla="*/ 78421 w 898766"/>
              <a:gd name="connsiteY1-4" fmla="*/ 456334 h 1091661"/>
              <a:gd name="connsiteX2-5" fmla="*/ 450091 w 898766"/>
              <a:gd name="connsiteY2-6" fmla="*/ 828004 h 1091661"/>
              <a:gd name="connsiteX3-7" fmla="*/ 821761 w 898766"/>
              <a:gd name="connsiteY3-8" fmla="*/ 456334 h 1091661"/>
              <a:gd name="connsiteX4-9" fmla="*/ 447730 w 898766"/>
              <a:gd name="connsiteY4-10" fmla="*/ 0 h 1091661"/>
              <a:gd name="connsiteX5-11" fmla="*/ 863423 w 898766"/>
              <a:gd name="connsiteY5-12" fmla="*/ 280035 h 1091661"/>
              <a:gd name="connsiteX6-13" fmla="*/ 768947 w 898766"/>
              <a:gd name="connsiteY6-14" fmla="*/ 773656 h 1091661"/>
              <a:gd name="connsiteX7-15" fmla="*/ 447730 w 898766"/>
              <a:gd name="connsiteY7-16" fmla="*/ 1091661 h 1091661"/>
              <a:gd name="connsiteX8-17" fmla="*/ 131236 w 898766"/>
              <a:gd name="connsiteY8-18" fmla="*/ 773656 h 1091661"/>
              <a:gd name="connsiteX9-19" fmla="*/ 32036 w 898766"/>
              <a:gd name="connsiteY9-20" fmla="*/ 280035 h 1091661"/>
              <a:gd name="connsiteX10-21" fmla="*/ 447730 w 898766"/>
              <a:gd name="connsiteY10-22" fmla="*/ 0 h 1091661"/>
              <a:gd name="connsiteX0-23" fmla="*/ 821761 w 898766"/>
              <a:gd name="connsiteY0-24" fmla="*/ 238002 h 873329"/>
              <a:gd name="connsiteX1-25" fmla="*/ 78421 w 898766"/>
              <a:gd name="connsiteY1-26" fmla="*/ 238002 h 873329"/>
              <a:gd name="connsiteX2-27" fmla="*/ 450091 w 898766"/>
              <a:gd name="connsiteY2-28" fmla="*/ 609672 h 873329"/>
              <a:gd name="connsiteX3-29" fmla="*/ 821761 w 898766"/>
              <a:gd name="connsiteY3-30" fmla="*/ 238002 h 873329"/>
              <a:gd name="connsiteX4-31" fmla="*/ 32036 w 898766"/>
              <a:gd name="connsiteY4-32" fmla="*/ 61703 h 873329"/>
              <a:gd name="connsiteX5-33" fmla="*/ 863423 w 898766"/>
              <a:gd name="connsiteY5-34" fmla="*/ 61703 h 873329"/>
              <a:gd name="connsiteX6-35" fmla="*/ 768947 w 898766"/>
              <a:gd name="connsiteY6-36" fmla="*/ 555324 h 873329"/>
              <a:gd name="connsiteX7-37" fmla="*/ 447730 w 898766"/>
              <a:gd name="connsiteY7-38" fmla="*/ 873329 h 873329"/>
              <a:gd name="connsiteX8-39" fmla="*/ 131236 w 898766"/>
              <a:gd name="connsiteY8-40" fmla="*/ 555324 h 873329"/>
              <a:gd name="connsiteX9-41" fmla="*/ 32036 w 898766"/>
              <a:gd name="connsiteY9-42" fmla="*/ 61703 h 873329"/>
              <a:gd name="connsiteX0-43" fmla="*/ 821761 w 832092"/>
              <a:gd name="connsiteY0-44" fmla="*/ 176299 h 811626"/>
              <a:gd name="connsiteX1-45" fmla="*/ 78421 w 832092"/>
              <a:gd name="connsiteY1-46" fmla="*/ 176299 h 811626"/>
              <a:gd name="connsiteX2-47" fmla="*/ 450091 w 832092"/>
              <a:gd name="connsiteY2-48" fmla="*/ 547969 h 811626"/>
              <a:gd name="connsiteX3-49" fmla="*/ 821761 w 832092"/>
              <a:gd name="connsiteY3-50" fmla="*/ 176299 h 811626"/>
              <a:gd name="connsiteX4-51" fmla="*/ 32036 w 832092"/>
              <a:gd name="connsiteY4-52" fmla="*/ 0 h 811626"/>
              <a:gd name="connsiteX5-53" fmla="*/ 768947 w 832092"/>
              <a:gd name="connsiteY5-54" fmla="*/ 493621 h 811626"/>
              <a:gd name="connsiteX6-55" fmla="*/ 447730 w 832092"/>
              <a:gd name="connsiteY6-56" fmla="*/ 811626 h 811626"/>
              <a:gd name="connsiteX7-57" fmla="*/ 131236 w 832092"/>
              <a:gd name="connsiteY7-58" fmla="*/ 493621 h 811626"/>
              <a:gd name="connsiteX8-59" fmla="*/ 32036 w 832092"/>
              <a:gd name="connsiteY8-60" fmla="*/ 0 h 811626"/>
              <a:gd name="connsiteX0-61" fmla="*/ 753672 w 764003"/>
              <a:gd name="connsiteY0-62" fmla="*/ 46459 h 681786"/>
              <a:gd name="connsiteX1-63" fmla="*/ 10332 w 764003"/>
              <a:gd name="connsiteY1-64" fmla="*/ 46459 h 681786"/>
              <a:gd name="connsiteX2-65" fmla="*/ 382002 w 764003"/>
              <a:gd name="connsiteY2-66" fmla="*/ 418129 h 681786"/>
              <a:gd name="connsiteX3-67" fmla="*/ 753672 w 764003"/>
              <a:gd name="connsiteY3-68" fmla="*/ 46459 h 681786"/>
              <a:gd name="connsiteX4-69" fmla="*/ 63147 w 764003"/>
              <a:gd name="connsiteY4-70" fmla="*/ 363781 h 681786"/>
              <a:gd name="connsiteX5-71" fmla="*/ 700858 w 764003"/>
              <a:gd name="connsiteY5-72" fmla="*/ 363781 h 681786"/>
              <a:gd name="connsiteX6-73" fmla="*/ 379641 w 764003"/>
              <a:gd name="connsiteY6-74" fmla="*/ 681786 h 681786"/>
              <a:gd name="connsiteX7-75" fmla="*/ 63147 w 764003"/>
              <a:gd name="connsiteY7-76" fmla="*/ 363781 h 681786"/>
              <a:gd name="connsiteX0-77" fmla="*/ 690525 w 700856"/>
              <a:gd name="connsiteY0-78" fmla="*/ 0 h 635327"/>
              <a:gd name="connsiteX1-79" fmla="*/ 318855 w 700856"/>
              <a:gd name="connsiteY1-80" fmla="*/ 371670 h 635327"/>
              <a:gd name="connsiteX2-81" fmla="*/ 690525 w 700856"/>
              <a:gd name="connsiteY2-82" fmla="*/ 0 h 635327"/>
              <a:gd name="connsiteX3-83" fmla="*/ 0 w 700856"/>
              <a:gd name="connsiteY3-84" fmla="*/ 317322 h 635327"/>
              <a:gd name="connsiteX4-85" fmla="*/ 637711 w 700856"/>
              <a:gd name="connsiteY4-86" fmla="*/ 317322 h 635327"/>
              <a:gd name="connsiteX5-87" fmla="*/ 316494 w 700856"/>
              <a:gd name="connsiteY5-88" fmla="*/ 635327 h 635327"/>
              <a:gd name="connsiteX6-89" fmla="*/ 0 w 700856"/>
              <a:gd name="connsiteY6-90" fmla="*/ 317322 h 635327"/>
              <a:gd name="connsiteX0-91" fmla="*/ 0 w 637711"/>
              <a:gd name="connsiteY0-92" fmla="*/ 39751 h 357756"/>
              <a:gd name="connsiteX1-93" fmla="*/ 637711 w 637711"/>
              <a:gd name="connsiteY1-94" fmla="*/ 39751 h 357756"/>
              <a:gd name="connsiteX2-95" fmla="*/ 316494 w 637711"/>
              <a:gd name="connsiteY2-96" fmla="*/ 357756 h 357756"/>
              <a:gd name="connsiteX3-97" fmla="*/ 0 w 637711"/>
              <a:gd name="connsiteY3-98" fmla="*/ 39751 h 357756"/>
              <a:gd name="connsiteX0-99" fmla="*/ 0 w 637711"/>
              <a:gd name="connsiteY0-100" fmla="*/ 0 h 318005"/>
              <a:gd name="connsiteX1-101" fmla="*/ 637711 w 637711"/>
              <a:gd name="connsiteY1-102" fmla="*/ 0 h 318005"/>
              <a:gd name="connsiteX2-103" fmla="*/ 316494 w 637711"/>
              <a:gd name="connsiteY2-104" fmla="*/ 318005 h 318005"/>
              <a:gd name="connsiteX3-105" fmla="*/ 0 w 637711"/>
              <a:gd name="connsiteY3-106" fmla="*/ 0 h 318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7711" h="318005">
                <a:moveTo>
                  <a:pt x="0" y="0"/>
                </a:moveTo>
                <a:lnTo>
                  <a:pt x="637711" y="0"/>
                </a:lnTo>
                <a:lnTo>
                  <a:pt x="316494" y="318005"/>
                </a:lnTo>
                <a:lnTo>
                  <a:pt x="0" y="0"/>
                </a:lnTo>
                <a:close/>
              </a:path>
            </a:pathLst>
          </a:custGeom>
          <a:solidFill>
            <a:srgbClr val="222222">
              <a:alpha val="20000"/>
            </a:srgbClr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 fontScale="25000" lnSpcReduction="20000"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4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2" name="Freeform 64"/>
          <p:cNvSpPr/>
          <p:nvPr>
            <p:custDataLst>
              <p:tags r:id="rId34"/>
            </p:custDataLst>
          </p:nvPr>
        </p:nvSpPr>
        <p:spPr bwMode="auto">
          <a:xfrm>
            <a:off x="7481939" y="2332383"/>
            <a:ext cx="1041727" cy="1264037"/>
          </a:xfrm>
          <a:custGeom>
            <a:avLst/>
            <a:gdLst>
              <a:gd name="connsiteX0" fmla="*/ 450091 w 898766"/>
              <a:gd name="connsiteY0" fmla="*/ 84664 h 1091661"/>
              <a:gd name="connsiteX1" fmla="*/ 78421 w 898766"/>
              <a:gd name="connsiteY1" fmla="*/ 456334 h 1091661"/>
              <a:gd name="connsiteX2" fmla="*/ 450091 w 898766"/>
              <a:gd name="connsiteY2" fmla="*/ 828004 h 1091661"/>
              <a:gd name="connsiteX3" fmla="*/ 821761 w 898766"/>
              <a:gd name="connsiteY3" fmla="*/ 456334 h 1091661"/>
              <a:gd name="connsiteX4" fmla="*/ 450091 w 898766"/>
              <a:gd name="connsiteY4" fmla="*/ 84664 h 1091661"/>
              <a:gd name="connsiteX5" fmla="*/ 447730 w 898766"/>
              <a:gd name="connsiteY5" fmla="*/ 0 h 1091661"/>
              <a:gd name="connsiteX6" fmla="*/ 863423 w 898766"/>
              <a:gd name="connsiteY6" fmla="*/ 280035 h 1091661"/>
              <a:gd name="connsiteX7" fmla="*/ 768947 w 898766"/>
              <a:gd name="connsiteY7" fmla="*/ 773656 h 1091661"/>
              <a:gd name="connsiteX8" fmla="*/ 447730 w 898766"/>
              <a:gd name="connsiteY8" fmla="*/ 1091661 h 1091661"/>
              <a:gd name="connsiteX9" fmla="*/ 131236 w 898766"/>
              <a:gd name="connsiteY9" fmla="*/ 773656 h 1091661"/>
              <a:gd name="connsiteX10" fmla="*/ 32036 w 898766"/>
              <a:gd name="connsiteY10" fmla="*/ 280035 h 1091661"/>
              <a:gd name="connsiteX11" fmla="*/ 447730 w 898766"/>
              <a:gd name="connsiteY11" fmla="*/ 0 h 10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8766" h="1091661">
                <a:moveTo>
                  <a:pt x="450091" y="84664"/>
                </a:moveTo>
                <a:cubicBezTo>
                  <a:pt x="244823" y="84664"/>
                  <a:pt x="78421" y="251066"/>
                  <a:pt x="78421" y="456334"/>
                </a:cubicBezTo>
                <a:cubicBezTo>
                  <a:pt x="78421" y="661602"/>
                  <a:pt x="244823" y="828004"/>
                  <a:pt x="450091" y="828004"/>
                </a:cubicBezTo>
                <a:cubicBezTo>
                  <a:pt x="655359" y="828004"/>
                  <a:pt x="821761" y="661602"/>
                  <a:pt x="821761" y="456334"/>
                </a:cubicBezTo>
                <a:cubicBezTo>
                  <a:pt x="821761" y="251066"/>
                  <a:pt x="655359" y="84664"/>
                  <a:pt x="450091" y="84664"/>
                </a:cubicBezTo>
                <a:close/>
                <a:moveTo>
                  <a:pt x="447730" y="0"/>
                </a:moveTo>
                <a:cubicBezTo>
                  <a:pt x="631958" y="0"/>
                  <a:pt x="792566" y="109166"/>
                  <a:pt x="863423" y="280035"/>
                </a:cubicBezTo>
                <a:cubicBezTo>
                  <a:pt x="934280" y="446157"/>
                  <a:pt x="896490" y="640758"/>
                  <a:pt x="768947" y="773656"/>
                </a:cubicBezTo>
                <a:lnTo>
                  <a:pt x="447730" y="1091661"/>
                </a:lnTo>
                <a:cubicBezTo>
                  <a:pt x="447730" y="1091661"/>
                  <a:pt x="447730" y="1091661"/>
                  <a:pt x="131236" y="773656"/>
                </a:cubicBezTo>
                <a:cubicBezTo>
                  <a:pt x="3693" y="640758"/>
                  <a:pt x="-34097" y="446157"/>
                  <a:pt x="32036" y="280035"/>
                </a:cubicBezTo>
                <a:cubicBezTo>
                  <a:pt x="102893" y="109166"/>
                  <a:pt x="268226" y="0"/>
                  <a:pt x="447730" y="0"/>
                </a:cubicBezTo>
                <a:close/>
              </a:path>
            </a:pathLst>
          </a:custGeom>
          <a:solidFill>
            <a:srgbClr val="00A977"/>
          </a:solidFill>
          <a:ln w="3175" cap="flat">
            <a:noFill/>
            <a:prstDash val="solid"/>
            <a:miter lim="800000"/>
          </a:ln>
        </p:spPr>
        <p:txBody>
          <a:bodyPr lIns="91440" tIns="45720" rIns="91440" bIns="45720">
            <a:normAutofit/>
          </a:bodyPr>
          <a:lstStyle>
            <a:lvl1pPr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  <a:lvl2pPr marL="742950" indent="-28575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2pPr>
            <a:lvl3pPr marL="11430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3pPr>
            <a:lvl4pPr marL="16002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4pPr>
            <a:lvl5pPr marL="2057400" indent="-228600"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2222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9pPr>
          </a:lstStyle>
          <a:p>
            <a:pPr defTabSz="457200" latinLnBrk="1">
              <a:lnSpc>
                <a:spcPct val="120000"/>
              </a:lnSpc>
              <a:defRPr/>
            </a:pPr>
            <a:endParaRPr lang="ko-KR" altLang="en-US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4" name="文本框 73"/>
          <p:cNvSpPr txBox="1"/>
          <p:nvPr>
            <p:custDataLst>
              <p:tags r:id="rId35"/>
            </p:custDataLst>
          </p:nvPr>
        </p:nvSpPr>
        <p:spPr>
          <a:xfrm>
            <a:off x="7633230" y="2618483"/>
            <a:ext cx="739147" cy="5992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defTabSz="457200">
              <a:lnSpc>
                <a:spcPct val="120000"/>
              </a:lnSpc>
            </a:pPr>
            <a:r>
              <a:rPr kumimoji="1" lang="en-US" altLang="zh-CN" sz="2400" b="1" spc="300" dirty="0">
                <a:solidFill>
                  <a:srgbClr val="222222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endParaRPr kumimoji="1" lang="en-US" altLang="zh-CN" sz="2400" b="1" spc="300" dirty="0">
              <a:solidFill>
                <a:srgbClr val="22222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Shape 3313"/>
          <p:cNvSpPr/>
          <p:nvPr/>
        </p:nvSpPr>
        <p:spPr>
          <a:xfrm>
            <a:off x="2346960" y="1758950"/>
            <a:ext cx="1218565" cy="40703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000" b="1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简洁原则</a:t>
            </a:r>
            <a:endParaRPr kumimoji="0" lang="zh-CN" sz="2000" b="1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Shape 3313"/>
          <p:cNvSpPr/>
          <p:nvPr/>
        </p:nvSpPr>
        <p:spPr>
          <a:xfrm>
            <a:off x="4050665" y="1758950"/>
            <a:ext cx="1198880" cy="40703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000" b="1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完整原则</a:t>
            </a:r>
            <a:endParaRPr kumimoji="0" lang="zh-CN" sz="2000" b="1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Shape 3313"/>
          <p:cNvSpPr/>
          <p:nvPr/>
        </p:nvSpPr>
        <p:spPr>
          <a:xfrm>
            <a:off x="5744210" y="1758950"/>
            <a:ext cx="1353820" cy="40703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000" b="1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清楚原则</a:t>
            </a:r>
            <a:endParaRPr kumimoji="0" lang="zh-CN" sz="2000" b="1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Shape 3313"/>
          <p:cNvSpPr/>
          <p:nvPr/>
        </p:nvSpPr>
        <p:spPr>
          <a:xfrm>
            <a:off x="7304405" y="1758950"/>
            <a:ext cx="1353820" cy="407035"/>
          </a:xfrm>
          <a:prstGeom prst="rect">
            <a:avLst/>
          </a:prstGeom>
          <a:ln w="12700">
            <a:miter lim="400000"/>
          </a:ln>
        </p:spPr>
        <p:txBody>
          <a:bodyPr wrap="square" lIns="19052" tIns="19052" rIns="19052" bIns="19052">
            <a:spAutoFit/>
          </a:bodyPr>
          <a:lstStyle>
            <a:lvl1pPr algn="just">
              <a:lnSpc>
                <a:spcPct val="120000"/>
              </a:lnSpc>
              <a:defRPr sz="2200" b="0" cap="none" spc="110">
                <a:solidFill>
                  <a:srgbClr val="FFFFFF"/>
                </a:solidFill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000" b="1" i="0" u="none" strike="noStrike" kern="0" cap="none" spc="1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礼貌原则</a:t>
            </a:r>
            <a:endParaRPr kumimoji="0" lang="zh-CN" sz="2000" b="1" i="0" u="none" strike="noStrike" kern="0" cap="none" spc="1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/>
          <p:cNvSpPr txBox="1"/>
          <p:nvPr/>
        </p:nvSpPr>
        <p:spPr>
          <a:xfrm>
            <a:off x="612140" y="2042160"/>
            <a:ext cx="2482850" cy="1360805"/>
          </a:xfrm>
          <a:prstGeom prst="rect">
            <a:avLst/>
          </a:prstGeom>
        </p:spPr>
        <p:txBody>
          <a:bodyPr vert="horz" wrap="square" lIns="81571" tIns="40786" rIns="81571" bIns="40786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商务英语电子邮件设计的是商务活动双方的权利、义务关系，其准确性对商务沟通至关重要。</a:t>
            </a:r>
            <a:endParaRPr sz="1600" dirty="0" err="1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89469" y="233665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商务英语函电写作的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5C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原则</a:t>
            </a:r>
            <a:endParaRPr lang="zh-CN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10" name="泪滴形 9"/>
          <p:cNvSpPr/>
          <p:nvPr/>
        </p:nvSpPr>
        <p:spPr>
          <a:xfrm>
            <a:off x="741045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84275" y="90043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准确原则（Correctness）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8635" y="1983105"/>
            <a:ext cx="2645410" cy="1605280"/>
          </a:xfrm>
          <a:prstGeom prst="rect">
            <a:avLst/>
          </a:prstGeom>
          <a:noFill/>
          <a:ln w="9525">
            <a:solidFill>
              <a:srgbClr val="01A8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720465" y="1646555"/>
            <a:ext cx="3952875" cy="762000"/>
            <a:chOff x="5871" y="2593"/>
            <a:chExt cx="6190" cy="1200"/>
          </a:xfrm>
        </p:grpSpPr>
        <p:sp>
          <p:nvSpPr>
            <p:cNvPr id="6" name="矩形 5"/>
            <p:cNvSpPr/>
            <p:nvPr/>
          </p:nvSpPr>
          <p:spPr>
            <a:xfrm>
              <a:off x="5871" y="2643"/>
              <a:ext cx="6190" cy="1150"/>
            </a:xfrm>
            <a:prstGeom prst="rect">
              <a:avLst/>
            </a:prstGeom>
            <a:solidFill>
              <a:srgbClr val="01A89E"/>
            </a:solidFill>
            <a:ln w="3175">
              <a:solidFill>
                <a:srgbClr val="03A8A6"/>
              </a:solidFill>
            </a:ln>
            <a:effectLst>
              <a:innerShdw blurRad="63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Subtitle 2"/>
            <p:cNvSpPr txBox="1"/>
            <p:nvPr/>
          </p:nvSpPr>
          <p:spPr>
            <a:xfrm>
              <a:off x="6003" y="2593"/>
              <a:ext cx="5873" cy="1135"/>
            </a:xfrm>
            <a:prstGeom prst="rect">
              <a:avLst/>
            </a:prstGeom>
          </p:spPr>
          <p:txBody>
            <a:bodyPr vert="horz" wrap="square" lIns="81571" tIns="40786" rIns="81571" bIns="40786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 panose="020B0306030504020204"/>
                  <a:ea typeface="+mn-ea"/>
                  <a:cs typeface="Open Sans Light" panose="020B0306030504020204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电子邮件的英语语法</a:t>
              </a:r>
              <a:r>
                <a:rPr lang="zh-CN"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、</a:t>
              </a:r>
              <a:r>
                <a:rPr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标点符号和拼写要做到准确无误</a:t>
              </a:r>
              <a:r>
                <a:rPr lang="zh-CN"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。</a:t>
              </a:r>
              <a:endParaRPr lang="zh-CN" sz="1600" dirty="0" err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20465" y="2888615"/>
            <a:ext cx="3952875" cy="762000"/>
            <a:chOff x="5871" y="2593"/>
            <a:chExt cx="6190" cy="1200"/>
          </a:xfrm>
        </p:grpSpPr>
        <p:sp>
          <p:nvSpPr>
            <p:cNvPr id="12" name="矩形 11"/>
            <p:cNvSpPr/>
            <p:nvPr/>
          </p:nvSpPr>
          <p:spPr>
            <a:xfrm>
              <a:off x="5871" y="2643"/>
              <a:ext cx="6190" cy="1150"/>
            </a:xfrm>
            <a:prstGeom prst="rect">
              <a:avLst/>
            </a:prstGeom>
            <a:solidFill>
              <a:srgbClr val="01A89E"/>
            </a:solidFill>
            <a:ln w="3175">
              <a:solidFill>
                <a:srgbClr val="03A8A6"/>
              </a:solidFill>
            </a:ln>
            <a:effectLst>
              <a:innerShdw blurRad="63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Subtitle 2"/>
            <p:cNvSpPr txBox="1"/>
            <p:nvPr/>
          </p:nvSpPr>
          <p:spPr>
            <a:xfrm>
              <a:off x="6003" y="2593"/>
              <a:ext cx="5873" cy="1135"/>
            </a:xfrm>
            <a:prstGeom prst="rect">
              <a:avLst/>
            </a:prstGeom>
          </p:spPr>
          <p:txBody>
            <a:bodyPr vert="horz" wrap="square" lIns="81571" tIns="40786" rIns="81571" bIns="40786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 panose="020B0306030504020204"/>
                  <a:ea typeface="+mn-ea"/>
                  <a:cs typeface="Open Sans Light" panose="020B0306030504020204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电子邮件</a:t>
              </a:r>
              <a:r>
                <a:rPr lang="zh-CN"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的</a:t>
              </a:r>
              <a:r>
                <a:rPr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内容</a:t>
              </a:r>
              <a:r>
                <a:rPr lang="zh-CN"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也</a:t>
              </a:r>
              <a:r>
                <a:rPr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要叙述准确，以免引起误会纠纷</a:t>
              </a:r>
              <a:r>
                <a:rPr lang="zh-CN" sz="1600" dirty="0" err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rPr>
                <a:t>。</a:t>
              </a:r>
              <a:endParaRPr lang="zh-CN" sz="1600" dirty="0" err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932180" y="1555750"/>
            <a:ext cx="7441565" cy="730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简洁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原则是商务英语写作最重要的原则，指在不影响完整性和礼貌性的前提下，尽量使用简单句子和简短词语。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10" name="泪滴形 9"/>
          <p:cNvSpPr/>
          <p:nvPr/>
        </p:nvSpPr>
        <p:spPr>
          <a:xfrm>
            <a:off x="741045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84275" y="90043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简洁原则（Conciseness）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9469" y="233665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商务英语函电写作的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5C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原则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5123180" y="2613025"/>
            <a:ext cx="3110230" cy="1691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一封拖沓冗长、措词复杂的电子邮件既浪费写的时间，也会给阅读者带来不必要的麻烦，所有商务英语电子邮件应以简明扼要为第一要务。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9490" y="2588895"/>
            <a:ext cx="3496310" cy="17976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979805" y="1363980"/>
            <a:ext cx="6851650" cy="10509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商务电子邮件内容应力求具体、明确、完整，提供读者所需要的信息，尤其是像询盘、询问贸易条件等需要回函的电子邮件，更需要清除完整，因为只有包含具体信息的邮件，才能达到良好的沟通效果。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10" name="泪滴形 9"/>
          <p:cNvSpPr/>
          <p:nvPr/>
        </p:nvSpPr>
        <p:spPr>
          <a:xfrm>
            <a:off x="741045" y="92519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84275" y="90043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完整原则（Completeness）</a:t>
            </a:r>
            <a:endParaRPr lang="en-US" altLang="zh-CN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9469" y="233665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商务英语函电写作的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5C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原则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" name="矩形 47"/>
          <p:cNvSpPr>
            <a:spLocks noChangeArrowheads="1"/>
          </p:cNvSpPr>
          <p:nvPr/>
        </p:nvSpPr>
        <p:spPr bwMode="auto">
          <a:xfrm>
            <a:off x="998855" y="2415540"/>
            <a:ext cx="6851650" cy="4108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邮件完整</a:t>
            </a:r>
            <a:r>
              <a:rPr 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检验方法</a:t>
            </a: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：</a:t>
            </a:r>
            <a:r>
              <a:rPr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5W1H</a:t>
            </a:r>
            <a:r>
              <a:rPr 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。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即who，when，where，what，why和how。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3" name="泪滴形 2"/>
          <p:cNvSpPr/>
          <p:nvPr/>
        </p:nvSpPr>
        <p:spPr>
          <a:xfrm>
            <a:off x="724535" y="3204845"/>
            <a:ext cx="360045" cy="360045"/>
          </a:xfrm>
          <a:prstGeom prst="teardrop">
            <a:avLst/>
          </a:prstGeom>
          <a:solidFill>
            <a:srgbClr val="04C0B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7765" y="3180080"/>
            <a:ext cx="3326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00544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清楚原则（Clearness）</a:t>
            </a:r>
            <a:endParaRPr lang="zh-CN" altLang="en-US" sz="2000" b="1" dirty="0">
              <a:solidFill>
                <a:srgbClr val="00544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矩形 47"/>
          <p:cNvSpPr>
            <a:spLocks noChangeArrowheads="1"/>
          </p:cNvSpPr>
          <p:nvPr/>
        </p:nvSpPr>
        <p:spPr bwMode="auto">
          <a:xfrm>
            <a:off x="1113155" y="3575050"/>
            <a:ext cx="6308090" cy="4108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  <a:buFont typeface="Wingdings" panose="05000000000000000000" charset="0"/>
              <a:buNone/>
              <a:defRPr/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商务英语电子邮件的写作要做到层次清楚，用词准确。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SLIDE_MODEL_TYPE" val="cover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1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1"/>
  <p:tag name="KSO_WM_UNIT_FILL_FORE_SCHEMECOLOR_INDEX" val="5"/>
  <p:tag name="KSO_WM_UNIT_FILL_TYPE" val="1"/>
  <p:tag name="KSO_WM_UNIT_USESOURCEFORMAT_APPLY" val="1"/>
  <p:tag name="KSO_WM_UNIT_DIAGRAM_SCHEMECOLOR_ID" val="6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1_2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2"/>
  <p:tag name="KSO_WM_UNIT_FILL_FORE_SCHEMECOLOR_INDEX" val="5"/>
  <p:tag name="KSO_WM_UNIT_FILL_TYPE" val="1"/>
  <p:tag name="KSO_WM_UNIT_USESOURCEFORMAT_APPLY" val="1"/>
  <p:tag name="KSO_WM_UNIT_DIAGRAM_SCHEMECOLOR_ID" val="6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1_3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3"/>
  <p:tag name="KSO_WM_UNIT_FILL_FORE_SCHEMECOLOR_INDEX" val="5"/>
  <p:tag name="KSO_WM_UNIT_FILL_TYPE" val="1"/>
  <p:tag name="KSO_WM_UNIT_USESOURCEFORMAT_APPLY" val="1"/>
  <p:tag name="KSO_WM_UNIT_DIAGRAM_SCHEMECOLOR_ID" val="6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1_4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4"/>
  <p:tag name="KSO_WM_UNIT_FILL_FORE_SCHEMECOLOR_INDEX" val="5"/>
  <p:tag name="KSO_WM_UNIT_FILL_TYPE" val="1"/>
  <p:tag name="KSO_WM_UNIT_USESOURCEFORMAT_APPLY" val="1"/>
  <p:tag name="KSO_WM_UNIT_DIAGRAM_SCHEMECOLOR_ID" val="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1_5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5"/>
  <p:tag name="KSO_WM_UNIT_FILL_FORE_SCHEMECOLOR_INDEX" val="13"/>
  <p:tag name="KSO_WM_UNIT_FILL_TYPE" val="1"/>
  <p:tag name="KSO_WM_UNIT_USESOURCEFORMAT_APPLY" val="1"/>
  <p:tag name="KSO_WM_UNIT_DIAGRAM_SCHEMECOLOR_ID" val="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1_6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6"/>
  <p:tag name="KSO_WM_UNIT_FILL_FORE_SCHEMECOLOR_INDEX" val="5"/>
  <p:tag name="KSO_WM_UNIT_FILL_TYPE" val="1"/>
  <p:tag name="KSO_WM_UNIT_USESOURCEFORMAT_APPLY" val="1"/>
  <p:tag name="KSO_WM_UNIT_DIAGRAM_SCHEMECOLOR_ID" val="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a*1_1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6"/>
  <p:tag name="KSO_WM_DIAGRAM_GROUP_CODE" val="m1-1"/>
  <p:tag name="KSO_WM_UNIT_TYPE" val="m_h_a"/>
  <p:tag name="KSO_WM_UNIT_INDEX" val="1_1_1"/>
  <p:tag name="KSO_WM_UNIT_PRESET_TEXT" val="添加标题"/>
  <p:tag name="KSO_WM_UNIT_USESOURCEFORMAT_APPLY" val="1"/>
  <p:tag name="KSO_WM_UNIT_DIAGRAM_SCHEMECOLOR_ID" val="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2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1"/>
  <p:tag name="KSO_WM_UNIT_FILL_FORE_SCHEMECOLOR_INDEX" val="6"/>
  <p:tag name="KSO_WM_UNIT_FILL_TYPE" val="1"/>
  <p:tag name="KSO_WM_UNIT_USESOURCEFORMAT_APPLY" val="1"/>
  <p:tag name="KSO_WM_UNIT_DIAGRAM_SCHEMECOLOR_ID" val="6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2_2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2"/>
  <p:tag name="KSO_WM_UNIT_FILL_FORE_SCHEMECOLOR_INDEX" val="6"/>
  <p:tag name="KSO_WM_UNIT_FILL_TYPE" val="1"/>
  <p:tag name="KSO_WM_UNIT_USESOURCEFORMAT_APPLY" val="1"/>
  <p:tag name="KSO_WM_UNIT_DIAGRAM_SCHEMECOLOR_ID" val="6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2_6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6"/>
  <p:tag name="KSO_WM_UNIT_FILL_FORE_SCHEMECOLOR_INDEX" val="6"/>
  <p:tag name="KSO_WM_UNIT_FILL_TYPE" val="1"/>
  <p:tag name="KSO_WM_UNIT_USESOURCEFORMAT_APPLY" val="1"/>
  <p:tag name="KSO_WM_UNIT_DIAGRAM_SCHEMECOLOR_ID" val="6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2_3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3"/>
  <p:tag name="KSO_WM_UNIT_FILL_FORE_SCHEMECOLOR_INDEX" val="6"/>
  <p:tag name="KSO_WM_UNIT_FILL_TYPE" val="1"/>
  <p:tag name="KSO_WM_UNIT_USESOURCEFORMAT_APPLY" val="1"/>
  <p:tag name="KSO_WM_UNIT_DIAGRAM_SCHEMECOLOR_ID" val="6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2_4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4"/>
  <p:tag name="KSO_WM_UNIT_FILL_FORE_SCHEMECOLOR_INDEX" val="13"/>
  <p:tag name="KSO_WM_UNIT_FILL_TYPE" val="1"/>
  <p:tag name="KSO_WM_UNIT_USESOURCEFORMAT_APPLY" val="1"/>
  <p:tag name="KSO_WM_UNIT_DIAGRAM_SCHEMECOLOR_ID" val="6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2_5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5"/>
  <p:tag name="KSO_WM_UNIT_FILL_FORE_SCHEMECOLOR_INDEX" val="6"/>
  <p:tag name="KSO_WM_UNIT_FILL_TYPE" val="1"/>
  <p:tag name="KSO_WM_UNIT_USESOURCEFORMAT_APPLY" val="1"/>
  <p:tag name="KSO_WM_UNIT_DIAGRAM_SCHEMECOLOR_ID" val="6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a*1_2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6"/>
  <p:tag name="KSO_WM_DIAGRAM_GROUP_CODE" val="m1-1"/>
  <p:tag name="KSO_WM_UNIT_TYPE" val="m_h_a"/>
  <p:tag name="KSO_WM_UNIT_INDEX" val="1_2_1"/>
  <p:tag name="KSO_WM_UNIT_PRESET_TEXT" val="添加标题"/>
  <p:tag name="KSO_WM_UNIT_USESOURCEFORMAT_APPLY" val="1"/>
  <p:tag name="KSO_WM_UNIT_DIAGRAM_SCHEMECOLOR_ID" val="6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3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1"/>
  <p:tag name="KSO_WM_UNIT_FILL_FORE_SCHEMECOLOR_INDEX" val="7"/>
  <p:tag name="KSO_WM_UNIT_FILL_TYPE" val="1"/>
  <p:tag name="KSO_WM_UNIT_USESOURCEFORMAT_APPLY" val="1"/>
  <p:tag name="KSO_WM_UNIT_DIAGRAM_SCHEMECOLOR_ID" val="6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3_2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2"/>
  <p:tag name="KSO_WM_UNIT_FILL_FORE_SCHEMECOLOR_INDEX" val="7"/>
  <p:tag name="KSO_WM_UNIT_FILL_TYPE" val="1"/>
  <p:tag name="KSO_WM_UNIT_USESOURCEFORMAT_APPLY" val="1"/>
  <p:tag name="KSO_WM_UNIT_DIAGRAM_SCHEMECOLOR_ID" val="6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3_3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3"/>
  <p:tag name="KSO_WM_UNIT_FILL_FORE_SCHEMECOLOR_INDEX" val="7"/>
  <p:tag name="KSO_WM_UNIT_FILL_TYPE" val="1"/>
  <p:tag name="KSO_WM_UNIT_USESOURCEFORMAT_APPLY" val="1"/>
  <p:tag name="KSO_WM_UNIT_DIAGRAM_SCHEMECOLOR_ID" val="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3_4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4"/>
  <p:tag name="KSO_WM_UNIT_FILL_FORE_SCHEMECOLOR_INDEX" val="7"/>
  <p:tag name="KSO_WM_UNIT_FILL_TYPE" val="1"/>
  <p:tag name="KSO_WM_UNIT_USESOURCEFORMAT_APPLY" val="1"/>
  <p:tag name="KSO_WM_UNIT_DIAGRAM_SCHEMECOLOR_ID" val="6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3_5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5"/>
  <p:tag name="KSO_WM_UNIT_FILL_FORE_SCHEMECOLOR_INDEX" val="13"/>
  <p:tag name="KSO_WM_UNIT_FILL_TYPE" val="1"/>
  <p:tag name="KSO_WM_UNIT_USESOURCEFORMAT_APPLY" val="1"/>
  <p:tag name="KSO_WM_UNIT_DIAGRAM_SCHEMECOLOR_ID" val="6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3_6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6"/>
  <p:tag name="KSO_WM_UNIT_FILL_FORE_SCHEMECOLOR_INDEX" val="7"/>
  <p:tag name="KSO_WM_UNIT_FILL_TYPE" val="1"/>
  <p:tag name="KSO_WM_UNIT_USESOURCEFORMAT_APPLY" val="1"/>
  <p:tag name="KSO_WM_UNIT_DIAGRAM_SCHEMECOLOR_ID" val="6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a*1_3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6"/>
  <p:tag name="KSO_WM_DIAGRAM_GROUP_CODE" val="m1-1"/>
  <p:tag name="KSO_WM_UNIT_TYPE" val="m_h_a"/>
  <p:tag name="KSO_WM_UNIT_INDEX" val="1_3_1"/>
  <p:tag name="KSO_WM_UNIT_PRESET_TEXT" val="添加标题"/>
  <p:tag name="KSO_WM_UNIT_USESOURCEFORMAT_APPLY" val="1"/>
  <p:tag name="KSO_WM_UNIT_DIAGRAM_SCHEMECOLOR_ID" val="6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4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1"/>
  <p:tag name="KSO_WM_UNIT_FILL_FORE_SCHEMECOLOR_INDEX" val="8"/>
  <p:tag name="KSO_WM_UNIT_FILL_TYPE" val="1"/>
  <p:tag name="KSO_WM_UNIT_USESOURCEFORMAT_APPLY" val="1"/>
  <p:tag name="KSO_WM_UNIT_DIAGRAM_SCHEMECOLOR_ID" val="6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4_2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2"/>
  <p:tag name="KSO_WM_UNIT_FILL_FORE_SCHEMECOLOR_INDEX" val="8"/>
  <p:tag name="KSO_WM_UNIT_FILL_TYPE" val="1"/>
  <p:tag name="KSO_WM_UNIT_USESOURCEFORMAT_APPLY" val="1"/>
  <p:tag name="KSO_WM_UNIT_DIAGRAM_SCHEMECOLOR_ID" val="6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4_3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3"/>
  <p:tag name="KSO_WM_UNIT_FILL_FORE_SCHEMECOLOR_INDEX" val="8"/>
  <p:tag name="KSO_WM_UNIT_FILL_TYPE" val="1"/>
  <p:tag name="KSO_WM_UNIT_USESOURCEFORMAT_APPLY" val="1"/>
  <p:tag name="KSO_WM_UNIT_DIAGRAM_SCHEMECOLOR_ID" val="6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4_4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4"/>
  <p:tag name="KSO_WM_UNIT_FILL_FORE_SCHEMECOLOR_INDEX" val="8"/>
  <p:tag name="KSO_WM_UNIT_FILL_TYPE" val="1"/>
  <p:tag name="KSO_WM_UNIT_USESOURCEFORMAT_APPLY" val="1"/>
  <p:tag name="KSO_WM_UNIT_DIAGRAM_SCHEMECOLOR_ID" val="6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4_5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5"/>
  <p:tag name="KSO_WM_UNIT_FILL_FORE_SCHEMECOLOR_INDEX" val="13"/>
  <p:tag name="KSO_WM_UNIT_FILL_TYPE" val="1"/>
  <p:tag name="KSO_WM_UNIT_USESOURCEFORMAT_APPLY" val="1"/>
  <p:tag name="KSO_WM_UNIT_DIAGRAM_SCHEMECOLOR_ID" val="6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4_6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6"/>
  <p:tag name="KSO_WM_UNIT_FILL_FORE_SCHEMECOLOR_INDEX" val="8"/>
  <p:tag name="KSO_WM_UNIT_FILL_TYPE" val="1"/>
  <p:tag name="KSO_WM_UNIT_USESOURCEFORMAT_APPLY" val="1"/>
  <p:tag name="KSO_WM_UNIT_DIAGRAM_SCHEMECOLOR_ID" val="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a*1_4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6"/>
  <p:tag name="KSO_WM_DIAGRAM_GROUP_CODE" val="m1-1"/>
  <p:tag name="KSO_WM_UNIT_TYPE" val="m_h_a"/>
  <p:tag name="KSO_WM_UNIT_INDEX" val="1_4_1"/>
  <p:tag name="KSO_WM_UNIT_PRESET_TEXT" val="添加标题"/>
  <p:tag name="KSO_WM_UNIT_USESOURCEFORMAT_APPLY" val="1"/>
  <p:tag name="KSO_WM_UNIT_DIAGRAM_SCHEMECOLOR_ID" val="6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5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5_1"/>
  <p:tag name="KSO_WM_UNIT_FILL_FORE_SCHEMECOLOR_INDEX" val="9"/>
  <p:tag name="KSO_WM_UNIT_FILL_TYPE" val="1"/>
  <p:tag name="KSO_WM_UNIT_USESOURCEFORMAT_APPLY" val="1"/>
  <p:tag name="KSO_WM_UNIT_DIAGRAM_SCHEMECOLOR_ID" val="6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5_2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5_2"/>
  <p:tag name="KSO_WM_UNIT_FILL_FORE_SCHEMECOLOR_INDEX" val="9"/>
  <p:tag name="KSO_WM_UNIT_FILL_TYPE" val="1"/>
  <p:tag name="KSO_WM_UNIT_USESOURCEFORMAT_APPLY" val="1"/>
  <p:tag name="KSO_WM_UNIT_DIAGRAM_SCHEMECOLOR_ID" val="6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5_3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5_3"/>
  <p:tag name="KSO_WM_UNIT_FILL_FORE_SCHEMECOLOR_INDEX" val="9"/>
  <p:tag name="KSO_WM_UNIT_FILL_TYPE" val="1"/>
  <p:tag name="KSO_WM_UNIT_USESOURCEFORMAT_APPLY" val="1"/>
  <p:tag name="KSO_WM_UNIT_DIAGRAM_SCHEMECOLOR_ID" val="6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5_4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5_4"/>
  <p:tag name="KSO_WM_UNIT_FILL_FORE_SCHEMECOLOR_INDEX" val="9"/>
  <p:tag name="KSO_WM_UNIT_FILL_TYPE" val="1"/>
  <p:tag name="KSO_WM_UNIT_USESOURCEFORMAT_APPLY" val="1"/>
  <p:tag name="KSO_WM_UNIT_DIAGRAM_SCHEMECOLOR_ID" val="6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5_5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5_5"/>
  <p:tag name="KSO_WM_UNIT_FILL_FORE_SCHEMECOLOR_INDEX" val="13"/>
  <p:tag name="KSO_WM_UNIT_FILL_TYPE" val="1"/>
  <p:tag name="KSO_WM_UNIT_USESOURCEFORMAT_APPLY" val="1"/>
  <p:tag name="KSO_WM_UNIT_DIAGRAM_SCHEMECOLOR_ID" val="6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i*1_5_6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5_6"/>
  <p:tag name="KSO_WM_UNIT_FILL_FORE_SCHEMECOLOR_INDEX" val="9"/>
  <p:tag name="KSO_WM_UNIT_FILL_TYPE" val="1"/>
  <p:tag name="KSO_WM_UNIT_USESOURCEFORMAT_APPLY" val="1"/>
  <p:tag name="KSO_WM_UNIT_DIAGRAM_SCHEMECOLOR_ID" val="6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0_3*m_h_a*1_5_1"/>
  <p:tag name="KSO_WM_TEMPLATE_CATEGORY" val="diagram"/>
  <p:tag name="KSO_WM_TEMPLATE_INDEX" val="20201470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6"/>
  <p:tag name="KSO_WM_DIAGRAM_GROUP_CODE" val="m1-1"/>
  <p:tag name="KSO_WM_UNIT_TYPE" val="m_h_a"/>
  <p:tag name="KSO_WM_UNIT_INDEX" val="1_5_1"/>
  <p:tag name="KSO_WM_UNIT_PRESET_TEXT" val="添加标题"/>
  <p:tag name="KSO_WM_UNIT_USESOURCEFORMAT_APPLY" val="1"/>
  <p:tag name="KSO_WM_UNIT_DIAGRAM_SCHEMECOLOR_ID" val="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E507E"/>
      </a:accent1>
      <a:accent2>
        <a:srgbClr val="0F749E"/>
      </a:accent2>
      <a:accent3>
        <a:srgbClr val="0999C6"/>
      </a:accent3>
      <a:accent4>
        <a:srgbClr val="6D7A84"/>
      </a:accent4>
      <a:accent5>
        <a:srgbClr val="90A3BB"/>
      </a:accent5>
      <a:accent6>
        <a:srgbClr val="ABA7A4"/>
      </a:accent6>
      <a:hlink>
        <a:srgbClr val="4472C4"/>
      </a:hlink>
      <a:folHlink>
        <a:srgbClr val="BFBFBF"/>
      </a:folHlink>
    </a:clrScheme>
    <a:fontScheme name="Office">
      <a:maj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E507E"/>
      </a:accent1>
      <a:accent2>
        <a:srgbClr val="0F749E"/>
      </a:accent2>
      <a:accent3>
        <a:srgbClr val="0999C6"/>
      </a:accent3>
      <a:accent4>
        <a:srgbClr val="6D7A84"/>
      </a:accent4>
      <a:accent5>
        <a:srgbClr val="90A3BB"/>
      </a:accent5>
      <a:accent6>
        <a:srgbClr val="ABA7A4"/>
      </a:accent6>
      <a:hlink>
        <a:srgbClr val="4472C4"/>
      </a:hlink>
      <a:folHlink>
        <a:srgbClr val="BFBFBF"/>
      </a:folHlink>
    </a:clrScheme>
    <a:fontScheme name="Office">
      <a:maj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黑体"/>
        <a:ea typeface=""/>
        <a:cs typeface=""/>
        <a:font script="Jpan" typeface="游ゴシック Light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E507E"/>
    </a:accent1>
    <a:accent2>
      <a:srgbClr val="0F749E"/>
    </a:accent2>
    <a:accent3>
      <a:srgbClr val="0999C6"/>
    </a:accent3>
    <a:accent4>
      <a:srgbClr val="6D7A84"/>
    </a:accent4>
    <a:accent5>
      <a:srgbClr val="90A3BB"/>
    </a:accent5>
    <a:accent6>
      <a:srgbClr val="ABA7A4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3681</Words>
  <Application>WPS 演示</Application>
  <PresentationFormat>自定义</PresentationFormat>
  <Paragraphs>255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宋体</vt:lpstr>
      <vt:lpstr>Wingdings</vt:lpstr>
      <vt:lpstr>黑体</vt:lpstr>
      <vt:lpstr>Roboto Condensed Light</vt:lpstr>
      <vt:lpstr>Arial</vt:lpstr>
      <vt:lpstr>Open Sans Light</vt:lpstr>
      <vt:lpstr>Open Sans</vt:lpstr>
      <vt:lpstr>Wingdings</vt:lpstr>
      <vt:lpstr>微软雅黑</vt:lpstr>
      <vt:lpstr>Arial Unicode MS</vt:lpstr>
      <vt:lpstr>Wide Latin</vt:lpstr>
      <vt:lpstr>Office 主题</vt:lpstr>
      <vt:lpstr>1_Office 主题</vt:lpstr>
      <vt:lpstr>自定义设计方案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苹果</cp:lastModifiedBy>
  <cp:revision>70</cp:revision>
  <dcterms:created xsi:type="dcterms:W3CDTF">2019-08-18T12:20:00Z</dcterms:created>
  <dcterms:modified xsi:type="dcterms:W3CDTF">2020-02-10T08:37:12Z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