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 id="2147483665" r:id="rId4"/>
  </p:sldMasterIdLst>
  <p:notesMasterIdLst>
    <p:notesMasterId r:id="rId6"/>
  </p:notesMasterIdLst>
  <p:handoutMasterIdLst>
    <p:handoutMasterId r:id="rId24"/>
  </p:handoutMasterIdLst>
  <p:sldIdLst>
    <p:sldId id="362" r:id="rId5"/>
    <p:sldId id="489" r:id="rId7"/>
    <p:sldId id="384" r:id="rId8"/>
    <p:sldId id="405" r:id="rId9"/>
    <p:sldId id="287" r:id="rId10"/>
    <p:sldId id="472" r:id="rId11"/>
    <p:sldId id="468" r:id="rId12"/>
    <p:sldId id="474" r:id="rId13"/>
    <p:sldId id="479" r:id="rId14"/>
    <p:sldId id="480" r:id="rId15"/>
    <p:sldId id="481" r:id="rId16"/>
    <p:sldId id="469" r:id="rId17"/>
    <p:sldId id="451" r:id="rId18"/>
    <p:sldId id="385" r:id="rId19"/>
    <p:sldId id="343" r:id="rId20"/>
    <p:sldId id="386" r:id="rId21"/>
    <p:sldId id="344" r:id="rId22"/>
    <p:sldId id="325" r:id="rId23"/>
  </p:sldIdLst>
  <p:sldSz cx="9144000" cy="5144135"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AC1A21"/>
    <a:srgbClr val="C9343D"/>
    <a:srgbClr val="C43534"/>
    <a:srgbClr val="7F7F7F"/>
    <a:srgbClr val="F2F2F2"/>
    <a:srgbClr val="A19EA2"/>
    <a:srgbClr val="65ACAF"/>
    <a:srgbClr val="D0E7EA"/>
    <a:srgbClr val="0734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47" autoAdjust="0"/>
    <p:restoredTop sz="94660"/>
  </p:normalViewPr>
  <p:slideViewPr>
    <p:cSldViewPr snapToGrid="0">
      <p:cViewPr varScale="1">
        <p:scale>
          <a:sx n="69" d="100"/>
          <a:sy n="69" d="100"/>
        </p:scale>
        <p:origin x="84"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E3837-5BC5-45A4-BB73-D10D862CFCB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6280" y="1143000"/>
            <a:ext cx="54854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1CB8D7-D0BF-4B35-B620-44BF3A43872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4DC518A-FD6B-4653-AD25-2EF8706341E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F4DC518A-FD6B-4653-AD25-2EF8706341E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image" Target="../media/image1.jpeg"/><Relationship Id="rId2" Type="http://schemas.openxmlformats.org/officeDocument/2006/relationships/tags" Target="../tags/tag58.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image" Target="../media/image1.jpeg"/><Relationship Id="rId2" Type="http://schemas.openxmlformats.org/officeDocument/2006/relationships/tags" Target="../tags/tag13.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20DD7636-5BE1-44BC-BB5F-15739D9E18E1}"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87C0E1D-24C4-406F-9615-DBDA8D2D1F93}" type="slidenum">
              <a:rPr lang="zh-CN" altLang="en-US" smtClean="0"/>
            </a:fld>
            <a:endParaRPr lang="zh-CN" altLang="en-US"/>
          </a:p>
        </p:txBody>
      </p:sp>
      <p:sp>
        <p:nvSpPr>
          <p:cNvPr id="6" name="标题 5"/>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28650" y="535348"/>
            <a:ext cx="3511241" cy="1071308"/>
          </a:xfrm>
        </p:spPr>
        <p:txBody>
          <a:bodyPr anchor="t" anchorCtr="0">
            <a:normAutofit/>
          </a:bodyPr>
          <a:lstStyle>
            <a:lvl1pPr>
              <a:defRPr sz="2700"/>
            </a:lvl1pPr>
          </a:lstStyle>
          <a:p>
            <a:r>
              <a:rPr lang="zh-CN" altLang="en-US" dirty="0"/>
              <a:t>单击此处编辑标题</a:t>
            </a:r>
            <a:endParaRPr lang="zh-CN" altLang="en-US" dirty="0"/>
          </a:p>
        </p:txBody>
      </p:sp>
      <p:sp>
        <p:nvSpPr>
          <p:cNvPr id="3" name="图片占位符 2"/>
          <p:cNvSpPr>
            <a:spLocks noGrp="1" noChangeAspect="1"/>
          </p:cNvSpPr>
          <p:nvPr>
            <p:ph type="pic" idx="1"/>
            <p:custDataLst>
              <p:tags r:id="rId3"/>
            </p:custDataLst>
          </p:nvPr>
        </p:nvSpPr>
        <p:spPr>
          <a:xfrm>
            <a:off x="4231888" y="535348"/>
            <a:ext cx="4283912" cy="405340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dirty="0"/>
          </a:p>
        </p:txBody>
      </p:sp>
      <p:sp>
        <p:nvSpPr>
          <p:cNvPr id="4" name="文本占位符 3"/>
          <p:cNvSpPr>
            <a:spLocks noGrp="1"/>
          </p:cNvSpPr>
          <p:nvPr>
            <p:ph type="body" sz="half" idx="2"/>
            <p:custDataLst>
              <p:tags r:id="rId4"/>
            </p:custDataLst>
          </p:nvPr>
        </p:nvSpPr>
        <p:spPr>
          <a:xfrm>
            <a:off x="628650" y="1735708"/>
            <a:ext cx="3511241" cy="2859191"/>
          </a:xfrm>
        </p:spPr>
        <p:txBody>
          <a:bodyP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8035" indent="0">
              <a:buNone/>
              <a:defRPr sz="750"/>
            </a:lvl7pPr>
            <a:lvl8pPr marL="2400935" indent="0">
              <a:buNone/>
              <a:defRPr sz="750"/>
            </a:lvl8pPr>
            <a:lvl9pPr marL="2743835" indent="0">
              <a:buNone/>
              <a:defRPr sz="75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7833674" y="273892"/>
            <a:ext cx="681676" cy="4359641"/>
          </a:xfrm>
        </p:spPr>
        <p:txBody>
          <a:bodyPr vert="eaVert">
            <a:normAutofit/>
          </a:bodyPr>
          <a:lstStyle>
            <a:lvl1pPr>
              <a:defRPr sz="3300"/>
            </a:lvl1pPr>
          </a:lstStyle>
          <a:p>
            <a:r>
              <a:rPr lang="zh-CN" altLang="en-US" dirty="0"/>
              <a:t>单击此处编辑标题</a:t>
            </a:r>
            <a:endParaRPr lang="zh-CN" altLang="en-US" dirty="0"/>
          </a:p>
        </p:txBody>
      </p:sp>
      <p:sp>
        <p:nvSpPr>
          <p:cNvPr id="3" name="竖排文字占位符 2"/>
          <p:cNvSpPr>
            <a:spLocks noGrp="1"/>
          </p:cNvSpPr>
          <p:nvPr>
            <p:ph type="body" orient="vert" idx="1"/>
            <p:custDataLst>
              <p:tags r:id="rId3"/>
            </p:custDataLst>
          </p:nvPr>
        </p:nvSpPr>
        <p:spPr>
          <a:xfrm>
            <a:off x="628649" y="273892"/>
            <a:ext cx="7084832" cy="4359641"/>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28650" y="413730"/>
            <a:ext cx="7886700" cy="416995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rotWithShape="1">
          <a:blip r:embed="rId3" cstate="email"/>
          <a:srcRect/>
          <a:stretch>
            <a:fillRect/>
          </a:stretch>
        </p:blipFill>
        <p:spPr>
          <a:xfrm>
            <a:off x="485776" y="414410"/>
            <a:ext cx="8172449" cy="4315581"/>
          </a:xfrm>
          <a:prstGeom prst="rect">
            <a:avLst/>
          </a:prstGeom>
        </p:spPr>
      </p:pic>
      <p:sp>
        <p:nvSpPr>
          <p:cNvPr id="7" name="矩形 6"/>
          <p:cNvSpPr/>
          <p:nvPr>
            <p:custDataLst>
              <p:tags r:id="rId4"/>
            </p:custDataLst>
          </p:nvPr>
        </p:nvSpPr>
        <p:spPr>
          <a:xfrm>
            <a:off x="0" y="1100331"/>
            <a:ext cx="9144000" cy="294373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mj-ea"/>
              <a:ea typeface="+mj-ea"/>
            </a:endParaRPr>
          </a:p>
        </p:txBody>
      </p:sp>
      <p:sp>
        <p:nvSpPr>
          <p:cNvPr id="2" name="标题 1"/>
          <p:cNvSpPr>
            <a:spLocks noGrp="1"/>
          </p:cNvSpPr>
          <p:nvPr>
            <p:ph type="title" hasCustomPrompt="1"/>
            <p:custDataLst>
              <p:tags r:id="rId5"/>
            </p:custDataLst>
          </p:nvPr>
        </p:nvSpPr>
        <p:spPr>
          <a:xfrm>
            <a:off x="2428876" y="1498472"/>
            <a:ext cx="4286250" cy="1210844"/>
          </a:xfrm>
        </p:spPr>
        <p:txBody>
          <a:bodyPr vert="horz" lIns="90000" tIns="46800" rIns="90000" bIns="46800" rtlCol="0" anchor="b" anchorCtr="0">
            <a:normAutofit/>
          </a:bodyPr>
          <a:lstStyle>
            <a:lvl1pPr marL="0" marR="0" algn="ctr" defTabSz="914400" rtl="0" eaLnBrk="1" fontAlgn="auto" latinLnBrk="0" hangingPunct="1">
              <a:lnSpc>
                <a:spcPct val="90000"/>
              </a:lnSpc>
              <a:buNone/>
              <a:defRPr kumimoji="0" lang="zh-CN" altLang="en-US" sz="6000" b="1" i="0" u="none" strike="noStrike" kern="1200" cap="none" spc="0" normalizeH="0" baseline="0" noProof="1" dirty="0">
                <a:solidFill>
                  <a:schemeClr val="bg1"/>
                </a:solidFill>
                <a:uFillTx/>
                <a:latin typeface="黑体" panose="02010609060101010101" charset="-122"/>
                <a:ea typeface="黑体" panose="02010609060101010101"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6"/>
            </p:custDataLst>
          </p:nvPr>
        </p:nvSpPr>
        <p:spPr/>
        <p:txBody>
          <a:bodyPr/>
          <a:lstStyle>
            <a:lvl1pPr>
              <a:defRPr>
                <a:latin typeface="黑体" panose="02010609060101010101" charset="-122"/>
                <a:ea typeface="黑体" panose="020106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黑体" panose="02010609060101010101" charset="-122"/>
                <a:ea typeface="黑体" panose="02010609060101010101" charset="-122"/>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latin typeface="黑体" panose="02010609060101010101" charset="-122"/>
                <a:ea typeface="黑体" panose="02010609060101010101" charset="-122"/>
              </a:defRPr>
            </a:lvl1pPr>
          </a:lstStyle>
          <a:p>
            <a:fld id="{49AE70B2-8BF9-45C0-BB95-33D1B9D3A854}" type="slidenum">
              <a:rPr lang="zh-CN" altLang="en-US" smtClean="0"/>
            </a:fld>
            <a:endParaRPr lang="zh-CN" altLang="en-US"/>
          </a:p>
        </p:txBody>
      </p:sp>
      <p:sp>
        <p:nvSpPr>
          <p:cNvPr id="11" name="文本占位符 10"/>
          <p:cNvSpPr>
            <a:spLocks noGrp="1"/>
          </p:cNvSpPr>
          <p:nvPr>
            <p:ph type="body" sz="quarter" idx="14" hasCustomPrompt="1"/>
            <p:custDataLst>
              <p:tags r:id="rId9"/>
            </p:custDataLst>
          </p:nvPr>
        </p:nvSpPr>
        <p:spPr>
          <a:xfrm>
            <a:off x="2428875" y="2853237"/>
            <a:ext cx="4349354" cy="889553"/>
          </a:xfrm>
        </p:spPr>
        <p:txBody>
          <a:bodyPr>
            <a:normAutofit/>
          </a:bodyPr>
          <a:lstStyle>
            <a:lvl1pPr marL="0" indent="0" algn="ctr">
              <a:buNone/>
              <a:defRPr sz="2400">
                <a:solidFill>
                  <a:schemeClr val="bg1"/>
                </a:solidFill>
              </a:defRPr>
            </a:lvl1pPr>
          </a:lstStyle>
          <a:p>
            <a:pPr lvl="0"/>
            <a:r>
              <a:rPr lang="zh-CN" altLang="en-US" dirty="0"/>
              <a:t>编辑文本</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920"/>
            <a:ext cx="6858000" cy="1791013"/>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143000" y="2702001"/>
            <a:ext cx="6858000" cy="124203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528"/>
            <a:ext cx="7886700" cy="2139927"/>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3888" y="3442699"/>
            <a:ext cx="7886700" cy="112533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628650" y="1369458"/>
            <a:ext cx="3886200" cy="326407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4629150" y="1369458"/>
            <a:ext cx="3886200" cy="326407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92"/>
            <a:ext cx="7886700" cy="994346"/>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9841" y="1261093"/>
            <a:ext cx="3868340" cy="61804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629841" y="1879135"/>
            <a:ext cx="3868340" cy="276392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4629150" y="1261093"/>
            <a:ext cx="3887391" cy="61804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4629150" y="1879135"/>
            <a:ext cx="3887391" cy="276392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2949178" cy="120036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3887391" y="740698"/>
            <a:ext cx="4629150" cy="365585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629841" y="1543320"/>
            <a:ext cx="2949178" cy="28591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8035" indent="0">
              <a:buNone/>
              <a:defRPr sz="750"/>
            </a:lvl7pPr>
            <a:lvl8pPr marL="2400935" indent="0">
              <a:buNone/>
              <a:defRPr sz="750"/>
            </a:lvl8pPr>
            <a:lvl9pPr marL="2743835"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2949178" cy="120036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40698"/>
            <a:ext cx="4629150" cy="36558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a:p>
        </p:txBody>
      </p:sp>
      <p:sp>
        <p:nvSpPr>
          <p:cNvPr id="4" name="文本占位符 3"/>
          <p:cNvSpPr>
            <a:spLocks noGrp="1"/>
          </p:cNvSpPr>
          <p:nvPr>
            <p:ph type="body" sz="half" idx="2" hasCustomPrompt="1"/>
          </p:nvPr>
        </p:nvSpPr>
        <p:spPr>
          <a:xfrm>
            <a:off x="629841" y="1543320"/>
            <a:ext cx="2949178" cy="28591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8035" indent="0">
              <a:buNone/>
              <a:defRPr sz="750"/>
            </a:lvl7pPr>
            <a:lvl8pPr marL="2400935" indent="0">
              <a:buNone/>
              <a:defRPr sz="750"/>
            </a:lvl8pPr>
            <a:lvl9pPr marL="2743835"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92"/>
            <a:ext cx="1971675" cy="4359641"/>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628650" y="273892"/>
            <a:ext cx="5800725" cy="4359641"/>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4C2C2D6-986D-4BD4-959A-358B2CEE521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AF7097-5F72-484B-A756-AD36F93020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8096"/>
            <a:ext cx="2057400" cy="273892"/>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3028950" y="4768096"/>
            <a:ext cx="3086100" cy="273892"/>
          </a:xfrm>
        </p:spPr>
        <p:txBody>
          <a:bodyPr/>
          <a:lstStyle/>
          <a:p>
            <a:endParaRPr lang="zh-CN" altLang="en-US"/>
          </a:p>
        </p:txBody>
      </p:sp>
      <p:sp>
        <p:nvSpPr>
          <p:cNvPr id="4" name="灯片编号占位符 3"/>
          <p:cNvSpPr>
            <a:spLocks noGrp="1"/>
          </p:cNvSpPr>
          <p:nvPr>
            <p:ph type="sldNum" sz="quarter" idx="12"/>
          </p:nvPr>
        </p:nvSpPr>
        <p:spPr>
          <a:xfrm>
            <a:off x="6457950" y="4768096"/>
            <a:ext cx="2057400" cy="273892"/>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rotWithShape="1">
          <a:blip r:embed="rId3" cstate="email"/>
          <a:srcRect/>
          <a:stretch>
            <a:fillRect/>
          </a:stretch>
        </p:blipFill>
        <p:spPr>
          <a:xfrm>
            <a:off x="485776" y="414410"/>
            <a:ext cx="8172449" cy="4315581"/>
          </a:xfrm>
          <a:prstGeom prst="rect">
            <a:avLst/>
          </a:prstGeom>
        </p:spPr>
      </p:pic>
      <p:sp>
        <p:nvSpPr>
          <p:cNvPr id="8" name="矩形 7"/>
          <p:cNvSpPr/>
          <p:nvPr>
            <p:custDataLst>
              <p:tags r:id="rId4"/>
            </p:custDataLst>
          </p:nvPr>
        </p:nvSpPr>
        <p:spPr>
          <a:xfrm>
            <a:off x="0" y="1100331"/>
            <a:ext cx="9144000" cy="294373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mj-ea"/>
              <a:ea typeface="+mj-ea"/>
            </a:endParaRPr>
          </a:p>
        </p:txBody>
      </p:sp>
      <p:sp>
        <p:nvSpPr>
          <p:cNvPr id="2" name="标题 1"/>
          <p:cNvSpPr>
            <a:spLocks noGrp="1"/>
          </p:cNvSpPr>
          <p:nvPr>
            <p:ph type="ctrTitle" hasCustomPrompt="1"/>
            <p:custDataLst>
              <p:tags r:id="rId5"/>
            </p:custDataLst>
          </p:nvPr>
        </p:nvSpPr>
        <p:spPr>
          <a:xfrm>
            <a:off x="1143000" y="2314979"/>
            <a:ext cx="6858000" cy="828821"/>
          </a:xfrm>
        </p:spPr>
        <p:txBody>
          <a:bodyPr anchor="ctr" anchorCtr="0">
            <a:normAutofit/>
          </a:bodyPr>
          <a:lstStyle>
            <a:lvl1pPr algn="ctr">
              <a:defRPr sz="4500" b="1">
                <a:solidFill>
                  <a:schemeClr val="bg1"/>
                </a:solidFill>
              </a:defRPr>
            </a:lvl1pPr>
          </a:lstStyle>
          <a:p>
            <a:r>
              <a:rPr lang="zh-CN" altLang="en-US" dirty="0"/>
              <a:t>单击此处编辑标题</a:t>
            </a:r>
            <a:endParaRPr lang="zh-CN" altLang="en-US" dirty="0"/>
          </a:p>
        </p:txBody>
      </p:sp>
      <p:sp>
        <p:nvSpPr>
          <p:cNvPr id="3" name="副标题 2"/>
          <p:cNvSpPr>
            <a:spLocks noGrp="1"/>
          </p:cNvSpPr>
          <p:nvPr>
            <p:ph type="subTitle" idx="1"/>
            <p:custDataLst>
              <p:tags r:id="rId6"/>
            </p:custDataLst>
          </p:nvPr>
        </p:nvSpPr>
        <p:spPr>
          <a:xfrm>
            <a:off x="1143000" y="3220013"/>
            <a:ext cx="6858000" cy="724026"/>
          </a:xfrm>
        </p:spPr>
        <p:txBody>
          <a:bodyPr>
            <a:normAutofit/>
          </a:bodyPr>
          <a:lstStyle>
            <a:lvl1pPr marL="0" indent="0" algn="ctr">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dirty="0"/>
              <a:t>单击此处编辑母版副标题样式</a:t>
            </a:r>
            <a:endParaRPr lang="zh-CN" altLang="en-US" dirty="0"/>
          </a:p>
        </p:txBody>
      </p:sp>
      <p:sp>
        <p:nvSpPr>
          <p:cNvPr id="4" name="日期占位符 3"/>
          <p:cNvSpPr>
            <a:spLocks noGrp="1"/>
          </p:cNvSpPr>
          <p:nvPr>
            <p:ph type="dt" sz="half" idx="10"/>
            <p:custDataLst>
              <p:tags r:id="rId7"/>
            </p:custDataLst>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nchor="ctr" anchorCtr="0"/>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a:lstStyle>
            <a:lvl1pPr>
              <a:defRPr sz="1800"/>
            </a:lvl1pPr>
            <a:lvl2pPr>
              <a:defRPr sz="1500"/>
            </a:lvl2pPr>
            <a:lvl3pPr>
              <a:defRPr sz="1350"/>
            </a:lvl3pPr>
            <a:lvl4pPr>
              <a:defRPr sz="1350"/>
            </a:lvl4pPr>
            <a:lvl5pPr>
              <a:defRPr sz="135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custDataLst>
              <p:tags r:id="rId5"/>
            </p:custDataLst>
          </p:nvPr>
        </p:nvSpPr>
        <p:spPr/>
        <p:txBody>
          <a:bodyPr/>
          <a:lstStyle/>
          <a:p>
            <a:endParaRPr lang="zh-CN" altLang="en-US" dirty="0"/>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rotWithShape="1">
          <a:blip r:embed="rId3" cstate="email"/>
          <a:srcRect/>
          <a:stretch>
            <a:fillRect/>
          </a:stretch>
        </p:blipFill>
        <p:spPr>
          <a:xfrm>
            <a:off x="485776" y="414410"/>
            <a:ext cx="8172449" cy="4315581"/>
          </a:xfrm>
          <a:prstGeom prst="rect">
            <a:avLst/>
          </a:prstGeom>
        </p:spPr>
      </p:pic>
      <p:sp>
        <p:nvSpPr>
          <p:cNvPr id="7" name="矩形 6"/>
          <p:cNvSpPr/>
          <p:nvPr>
            <p:custDataLst>
              <p:tags r:id="rId4"/>
            </p:custDataLst>
          </p:nvPr>
        </p:nvSpPr>
        <p:spPr>
          <a:xfrm>
            <a:off x="485776" y="1461010"/>
            <a:ext cx="8172449" cy="2222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normAutofit/>
          </a:bodyPr>
          <a:lstStyle/>
          <a:p>
            <a:pPr algn="ctr"/>
            <a:endParaRPr lang="zh-CN" altLang="en-US" sz="1350"/>
          </a:p>
        </p:txBody>
      </p:sp>
      <p:sp>
        <p:nvSpPr>
          <p:cNvPr id="8" name="矩形 7"/>
          <p:cNvSpPr/>
          <p:nvPr>
            <p:custDataLst>
              <p:tags r:id="rId5"/>
            </p:custDataLst>
          </p:nvPr>
        </p:nvSpPr>
        <p:spPr>
          <a:xfrm>
            <a:off x="485776" y="1255234"/>
            <a:ext cx="8172449" cy="1166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custDataLst>
              <p:tags r:id="rId6"/>
            </p:custDataLst>
          </p:nvPr>
        </p:nvSpPr>
        <p:spPr>
          <a:xfrm>
            <a:off x="485776" y="3772559"/>
            <a:ext cx="8172449" cy="116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日期占位符 3"/>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
        <p:nvSpPr>
          <p:cNvPr id="12" name="标题 11"/>
          <p:cNvSpPr>
            <a:spLocks noGrp="1"/>
          </p:cNvSpPr>
          <p:nvPr>
            <p:ph type="title" hasCustomPrompt="1"/>
            <p:custDataLst>
              <p:tags r:id="rId10"/>
            </p:custDataLst>
          </p:nvPr>
        </p:nvSpPr>
        <p:spPr>
          <a:xfrm>
            <a:off x="3314159" y="1715489"/>
            <a:ext cx="4057650" cy="994346"/>
          </a:xfrm>
        </p:spPr>
        <p:txBody>
          <a:bodyPr anchor="b" anchorCtr="0">
            <a:normAutofit/>
          </a:bodyPr>
          <a:lstStyle>
            <a:lvl1pPr>
              <a:defRPr sz="3600">
                <a:solidFill>
                  <a:schemeClr val="tx2"/>
                </a:solidFill>
              </a:defRPr>
            </a:lvl1pPr>
          </a:lstStyle>
          <a:p>
            <a:r>
              <a:rPr lang="zh-CN" altLang="en-US" dirty="0"/>
              <a:t>单击此处编辑标题</a:t>
            </a:r>
            <a:endParaRPr lang="zh-CN" altLang="en-US" dirty="0"/>
          </a:p>
        </p:txBody>
      </p:sp>
      <p:sp>
        <p:nvSpPr>
          <p:cNvPr id="14" name="文本占位符 13"/>
          <p:cNvSpPr>
            <a:spLocks noGrp="1"/>
          </p:cNvSpPr>
          <p:nvPr>
            <p:ph type="body" sz="quarter" idx="13" hasCustomPrompt="1"/>
            <p:custDataLst>
              <p:tags r:id="rId11"/>
            </p:custDataLst>
          </p:nvPr>
        </p:nvSpPr>
        <p:spPr>
          <a:xfrm>
            <a:off x="3314159" y="2748236"/>
            <a:ext cx="4057650" cy="742013"/>
          </a:xfrm>
        </p:spPr>
        <p:txBody>
          <a:bodyPr>
            <a:normAutofit/>
          </a:bodyPr>
          <a:lstStyle>
            <a:lvl1pPr marL="0" indent="0">
              <a:buNone/>
              <a:defRPr sz="1350"/>
            </a:lvl1pPr>
          </a:lstStyle>
          <a:p>
            <a:pPr lvl="0"/>
            <a:r>
              <a:rPr lang="zh-CN" altLang="en-US" dirty="0"/>
              <a:t>单机此处编辑标题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nchor="ctr" anchorCtr="0"/>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28650" y="1369458"/>
            <a:ext cx="3886200" cy="326407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custDataLst>
              <p:tags r:id="rId4"/>
            </p:custDataLst>
          </p:nvPr>
        </p:nvSpPr>
        <p:spPr>
          <a:xfrm>
            <a:off x="4629150" y="1369458"/>
            <a:ext cx="3886200" cy="326407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273892"/>
            <a:ext cx="7886700" cy="994346"/>
          </a:xfrm>
        </p:spPr>
        <p:txBody>
          <a:bodyPr anchor="ctr" anchorCtr="0"/>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29841" y="1308950"/>
            <a:ext cx="3868340" cy="61804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4"/>
            </p:custDataLst>
          </p:nvPr>
        </p:nvSpPr>
        <p:spPr>
          <a:xfrm>
            <a:off x="629841" y="1962050"/>
            <a:ext cx="3868340" cy="2681009"/>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custDataLst>
              <p:tags r:id="rId5"/>
            </p:custDataLst>
          </p:nvPr>
        </p:nvSpPr>
        <p:spPr>
          <a:xfrm>
            <a:off x="4629150" y="1308950"/>
            <a:ext cx="3887391" cy="61804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6"/>
            </p:custDataLst>
          </p:nvPr>
        </p:nvSpPr>
        <p:spPr>
          <a:xfrm>
            <a:off x="4629150" y="1962050"/>
            <a:ext cx="3887391" cy="2681009"/>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8" Type="http://schemas.openxmlformats.org/officeDocument/2006/relationships/theme" Target="../theme/theme2.xml"/><Relationship Id="rId17" Type="http://schemas.openxmlformats.org/officeDocument/2006/relationships/tags" Target="../tags/tag70.xml"/><Relationship Id="rId16" Type="http://schemas.openxmlformats.org/officeDocument/2006/relationships/tags" Target="../tags/tag69.xml"/><Relationship Id="rId15" Type="http://schemas.openxmlformats.org/officeDocument/2006/relationships/tags" Target="../tags/tag68.xml"/><Relationship Id="rId14" Type="http://schemas.openxmlformats.org/officeDocument/2006/relationships/tags" Target="../tags/tag67.xml"/><Relationship Id="rId13" Type="http://schemas.openxmlformats.org/officeDocument/2006/relationships/tags" Target="../tags/tag66.xml"/><Relationship Id="rId12" Type="http://schemas.openxmlformats.org/officeDocument/2006/relationships/tags" Target="../tags/tag65.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5" Type="http://schemas.openxmlformats.org/officeDocument/2006/relationships/theme" Target="../theme/theme3.xml"/><Relationship Id="rId14" Type="http://schemas.openxmlformats.org/officeDocument/2006/relationships/tags" Target="../tags/tag73.xml"/><Relationship Id="rId13" Type="http://schemas.openxmlformats.org/officeDocument/2006/relationships/tags" Target="../tags/tag72.xml"/><Relationship Id="rId12" Type="http://schemas.openxmlformats.org/officeDocument/2006/relationships/tags" Target="../tags/tag71.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628650" y="273892"/>
            <a:ext cx="7886700" cy="994346"/>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3"/>
            </p:custDataLst>
          </p:nvPr>
        </p:nvSpPr>
        <p:spPr>
          <a:xfrm>
            <a:off x="628650" y="1369458"/>
            <a:ext cx="7886700" cy="3264074"/>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custDataLst>
              <p:tags r:id="rId14"/>
            </p:custDataLst>
          </p:nvPr>
        </p:nvSpPr>
        <p:spPr>
          <a:xfrm>
            <a:off x="628650" y="4768096"/>
            <a:ext cx="2057400" cy="273892"/>
          </a:xfrm>
          <a:prstGeom prst="rect">
            <a:avLst/>
          </a:prstGeom>
        </p:spPr>
        <p:txBody>
          <a:bodyPr vert="horz" lIns="91440" tIns="45720" rIns="91440" bIns="45720" rtlCol="0" anchor="ctr">
            <a:normAutofit/>
          </a:bodyPr>
          <a:lstStyle>
            <a:lvl1pPr algn="ctr">
              <a:defRPr sz="900">
                <a:solidFill>
                  <a:schemeClr val="bg1">
                    <a:lumMod val="50000"/>
                  </a:schemeClr>
                </a:solidFill>
                <a:latin typeface="黑体" panose="02010609060101010101" charset="-122"/>
                <a:ea typeface="黑体" panose="02010609060101010101"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custDataLst>
              <p:tags r:id="rId15"/>
            </p:custDataLst>
          </p:nvPr>
        </p:nvSpPr>
        <p:spPr>
          <a:xfrm>
            <a:off x="3028950" y="4768096"/>
            <a:ext cx="3086100" cy="273892"/>
          </a:xfrm>
          <a:prstGeom prst="rect">
            <a:avLst/>
          </a:prstGeom>
        </p:spPr>
        <p:txBody>
          <a:bodyPr vert="horz" lIns="91440" tIns="45720" rIns="91440" bIns="45720" rtlCol="0" anchor="ctr">
            <a:normAutofit/>
          </a:bodyPr>
          <a:lstStyle>
            <a:lvl1pPr algn="ctr">
              <a:defRPr sz="900">
                <a:solidFill>
                  <a:schemeClr val="bg1">
                    <a:lumMod val="50000"/>
                  </a:schemeClr>
                </a:solidFill>
                <a:latin typeface="黑体" panose="02010609060101010101" charset="-122"/>
                <a:ea typeface="黑体" panose="02010609060101010101" charset="-122"/>
              </a:defRPr>
            </a:lvl1pPr>
          </a:lstStyle>
          <a:p>
            <a:endParaRPr lang="zh-CN" altLang="en-US"/>
          </a:p>
        </p:txBody>
      </p:sp>
      <p:sp>
        <p:nvSpPr>
          <p:cNvPr id="11" name="灯片编号占位符 5"/>
          <p:cNvSpPr>
            <a:spLocks noGrp="1"/>
          </p:cNvSpPr>
          <p:nvPr>
            <p:ph type="sldNum" sz="quarter" idx="4"/>
            <p:custDataLst>
              <p:tags r:id="rId16"/>
            </p:custDataLst>
          </p:nvPr>
        </p:nvSpPr>
        <p:spPr>
          <a:xfrm>
            <a:off x="6457950" y="4768096"/>
            <a:ext cx="2057400" cy="273892"/>
          </a:xfrm>
          <a:prstGeom prst="rect">
            <a:avLst/>
          </a:prstGeom>
        </p:spPr>
        <p:txBody>
          <a:bodyPr vert="horz" lIns="91440" tIns="45720" rIns="91440" bIns="45720" rtlCol="0" anchor="ctr">
            <a:normAutofit/>
          </a:bodyPr>
          <a:lstStyle>
            <a:lvl1pPr algn="ctr">
              <a:defRPr sz="900">
                <a:solidFill>
                  <a:schemeClr val="bg1">
                    <a:lumMod val="50000"/>
                  </a:schemeClr>
                </a:solidFill>
                <a:latin typeface="黑体" panose="02010609060101010101" charset="-122"/>
                <a:ea typeface="黑体" panose="02010609060101010101" charset="-122"/>
              </a:defRPr>
            </a:lvl1pPr>
          </a:lstStyle>
          <a:p>
            <a:fld id="{565CE74E-AB26-4998-AD42-012C4C1AD076}" type="slidenum">
              <a:rPr lang="zh-CN" altLang="en-US" smtClean="0"/>
            </a:fld>
            <a:endParaRPr lang="zh-CN" altLang="en-US"/>
          </a:p>
        </p:txBody>
      </p:sp>
      <p:sp>
        <p:nvSpPr>
          <p:cNvPr id="2"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ea typeface="黑体" panose="02010609060101010101" charset="-122"/>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黑体" panose="02010609060101010101"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黑体" panose="02010609060101010101"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黑体" panose="02010609060101010101"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黑体" panose="02010609060101010101"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黑体" panose="02010609060101010101"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黑体" panose="02010609060101010101" charset="-122"/>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28650" y="273892"/>
            <a:ext cx="7886700" cy="99434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28650" y="1369458"/>
            <a:ext cx="7886700" cy="3264074"/>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4768096"/>
            <a:ext cx="2057400" cy="273892"/>
          </a:xfrm>
          <a:prstGeom prst="rect">
            <a:avLst/>
          </a:prstGeom>
        </p:spPr>
        <p:txBody>
          <a:bodyPr vert="horz" lIns="91440" tIns="45720" rIns="91440" bIns="45720" rtlCol="0" anchor="ctr"/>
          <a:lstStyle>
            <a:lvl1pPr algn="l">
              <a:defRPr sz="900">
                <a:solidFill>
                  <a:schemeClr val="tx1">
                    <a:tint val="75000"/>
                  </a:schemeClr>
                </a:solidFill>
                <a:latin typeface="黑体" panose="02010609060101010101" charset="-122"/>
                <a:ea typeface="黑体" panose="02010609060101010101" charset="-122"/>
              </a:defRPr>
            </a:lvl1pPr>
          </a:lstStyle>
          <a:p>
            <a:fld id="{84C2C2D6-986D-4BD4-959A-358B2CEE521D}" type="datetimeFigureOut">
              <a:rPr lang="zh-CN" altLang="en-US" smtClean="0"/>
            </a:fld>
            <a:endParaRPr lang="zh-CN" altLang="en-US"/>
          </a:p>
        </p:txBody>
      </p:sp>
      <p:sp>
        <p:nvSpPr>
          <p:cNvPr id="5" name="页脚占位符 4"/>
          <p:cNvSpPr>
            <a:spLocks noGrp="1"/>
          </p:cNvSpPr>
          <p:nvPr>
            <p:ph type="ftr" sz="quarter" idx="3"/>
          </p:nvPr>
        </p:nvSpPr>
        <p:spPr>
          <a:xfrm>
            <a:off x="3028950" y="4768096"/>
            <a:ext cx="3086100" cy="273892"/>
          </a:xfrm>
          <a:prstGeom prst="rect">
            <a:avLst/>
          </a:prstGeom>
        </p:spPr>
        <p:txBody>
          <a:bodyPr vert="horz" lIns="91440" tIns="45720" rIns="91440" bIns="45720" rtlCol="0" anchor="ctr"/>
          <a:lstStyle>
            <a:lvl1pPr algn="ctr">
              <a:defRPr sz="900">
                <a:solidFill>
                  <a:schemeClr val="tx1">
                    <a:tint val="75000"/>
                  </a:schemeClr>
                </a:solidFill>
                <a:latin typeface="黑体" panose="02010609060101010101" charset="-122"/>
                <a:ea typeface="黑体" panose="02010609060101010101" charset="-122"/>
              </a:defRPr>
            </a:lvl1pPr>
          </a:lstStyle>
          <a:p>
            <a:endParaRPr lang="zh-CN" altLang="en-US"/>
          </a:p>
        </p:txBody>
      </p:sp>
      <p:sp>
        <p:nvSpPr>
          <p:cNvPr id="6" name="灯片编号占位符 5"/>
          <p:cNvSpPr>
            <a:spLocks noGrp="1"/>
          </p:cNvSpPr>
          <p:nvPr>
            <p:ph type="sldNum" sz="quarter" idx="4"/>
          </p:nvPr>
        </p:nvSpPr>
        <p:spPr>
          <a:xfrm>
            <a:off x="6457950" y="4768096"/>
            <a:ext cx="2057400" cy="273892"/>
          </a:xfrm>
          <a:prstGeom prst="rect">
            <a:avLst/>
          </a:prstGeom>
        </p:spPr>
        <p:txBody>
          <a:bodyPr vert="horz" lIns="91440" tIns="45720" rIns="91440" bIns="45720" rtlCol="0" anchor="ctr"/>
          <a:lstStyle>
            <a:lvl1pPr algn="r">
              <a:defRPr sz="900">
                <a:solidFill>
                  <a:schemeClr val="tx1">
                    <a:tint val="75000"/>
                  </a:schemeClr>
                </a:solidFill>
                <a:latin typeface="黑体" panose="02010609060101010101" charset="-122"/>
                <a:ea typeface="黑体" panose="02010609060101010101" charset="-122"/>
              </a:defRPr>
            </a:lvl1pPr>
          </a:lstStyle>
          <a:p>
            <a:fld id="{30AF7097-5F72-484B-A756-AD36F93020BB}" type="slidenum">
              <a:rPr lang="zh-CN" altLang="en-US" smtClean="0"/>
            </a:fld>
            <a:endParaRPr lang="zh-CN" altLang="en-US"/>
          </a:p>
        </p:txBody>
      </p:sp>
      <p:sp>
        <p:nvSpPr>
          <p:cNvPr id="7"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黑体" panose="02010609060101010101" charset="-122"/>
              <a:ea typeface="黑体" panose="02010609060101010101" charset="-122"/>
            </a:endParaRP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黑体" panose="02010609060101010101" charset="-122"/>
          <a:ea typeface="黑体" panose="02010609060101010101"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黑体" panose="02010609060101010101" charset="-122"/>
          <a:ea typeface="黑体" panose="02010609060101010101"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黑体" panose="02010609060101010101" charset="-122"/>
          <a:ea typeface="黑体" panose="02010609060101010101"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黑体" panose="02010609060101010101" charset="-122"/>
          <a:ea typeface="黑体" panose="02010609060101010101"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黑体" panose="02010609060101010101" charset="-122"/>
          <a:ea typeface="黑体" panose="02010609060101010101"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黑体" panose="02010609060101010101" charset="-122"/>
          <a:ea typeface="黑体" panose="02010609060101010101" charset="-122"/>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5.xml"/><Relationship Id="rId2" Type="http://schemas.openxmlformats.org/officeDocument/2006/relationships/tags" Target="../tags/tag75.xml"/><Relationship Id="rId1" Type="http://schemas.openxmlformats.org/officeDocument/2006/relationships/tags" Target="../tags/tag74.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tags" Target="../tags/tag116.xml"/><Relationship Id="rId2" Type="http://schemas.openxmlformats.org/officeDocument/2006/relationships/image" Target="../media/image7.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tags" Target="../tags/tag117.xml"/><Relationship Id="rId2" Type="http://schemas.openxmlformats.org/officeDocument/2006/relationships/image" Target="../media/image9.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1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5.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4.xml"/><Relationship Id="rId3" Type="http://schemas.openxmlformats.org/officeDocument/2006/relationships/tags" Target="../tags/tag77.xml"/><Relationship Id="rId2" Type="http://schemas.openxmlformats.org/officeDocument/2006/relationships/image" Target="../media/image2.png"/><Relationship Id="rId1" Type="http://schemas.openxmlformats.org/officeDocument/2006/relationships/tags" Target="../tags/tag7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8" Type="http://schemas.openxmlformats.org/officeDocument/2006/relationships/notesSlide" Target="../notesSlides/notesSlide6.xml"/><Relationship Id="rId37" Type="http://schemas.openxmlformats.org/officeDocument/2006/relationships/slideLayout" Target="../slideLayouts/slideLayout11.xml"/><Relationship Id="rId36" Type="http://schemas.openxmlformats.org/officeDocument/2006/relationships/tags" Target="../tags/tag113.xml"/><Relationship Id="rId35" Type="http://schemas.openxmlformats.org/officeDocument/2006/relationships/tags" Target="../tags/tag112.xml"/><Relationship Id="rId34" Type="http://schemas.openxmlformats.org/officeDocument/2006/relationships/tags" Target="../tags/tag111.xml"/><Relationship Id="rId33" Type="http://schemas.openxmlformats.org/officeDocument/2006/relationships/tags" Target="../tags/tag110.xml"/><Relationship Id="rId32" Type="http://schemas.openxmlformats.org/officeDocument/2006/relationships/tags" Target="../tags/tag109.xml"/><Relationship Id="rId31" Type="http://schemas.openxmlformats.org/officeDocument/2006/relationships/tags" Target="../tags/tag108.xml"/><Relationship Id="rId30" Type="http://schemas.openxmlformats.org/officeDocument/2006/relationships/tags" Target="../tags/tag107.xml"/><Relationship Id="rId3" Type="http://schemas.openxmlformats.org/officeDocument/2006/relationships/tags" Target="../tags/tag80.xml"/><Relationship Id="rId29" Type="http://schemas.openxmlformats.org/officeDocument/2006/relationships/tags" Target="../tags/tag106.xml"/><Relationship Id="rId28" Type="http://schemas.openxmlformats.org/officeDocument/2006/relationships/tags" Target="../tags/tag105.xml"/><Relationship Id="rId27" Type="http://schemas.openxmlformats.org/officeDocument/2006/relationships/tags" Target="../tags/tag104.xml"/><Relationship Id="rId26" Type="http://schemas.openxmlformats.org/officeDocument/2006/relationships/tags" Target="../tags/tag103.xml"/><Relationship Id="rId25" Type="http://schemas.openxmlformats.org/officeDocument/2006/relationships/tags" Target="../tags/tag102.xml"/><Relationship Id="rId24" Type="http://schemas.openxmlformats.org/officeDocument/2006/relationships/tags" Target="../tags/tag101.xml"/><Relationship Id="rId23" Type="http://schemas.openxmlformats.org/officeDocument/2006/relationships/tags" Target="../tags/tag100.xml"/><Relationship Id="rId22" Type="http://schemas.openxmlformats.org/officeDocument/2006/relationships/tags" Target="../tags/tag99.xml"/><Relationship Id="rId21" Type="http://schemas.openxmlformats.org/officeDocument/2006/relationships/tags" Target="../tags/tag98.xml"/><Relationship Id="rId20" Type="http://schemas.openxmlformats.org/officeDocument/2006/relationships/tags" Target="../tags/tag97.xml"/><Relationship Id="rId2" Type="http://schemas.openxmlformats.org/officeDocument/2006/relationships/tags" Target="../tags/tag79.xml"/><Relationship Id="rId19" Type="http://schemas.openxmlformats.org/officeDocument/2006/relationships/tags" Target="../tags/tag96.xml"/><Relationship Id="rId18" Type="http://schemas.openxmlformats.org/officeDocument/2006/relationships/tags" Target="../tags/tag95.xml"/><Relationship Id="rId17" Type="http://schemas.openxmlformats.org/officeDocument/2006/relationships/tags" Target="../tags/tag94.xml"/><Relationship Id="rId16" Type="http://schemas.openxmlformats.org/officeDocument/2006/relationships/tags" Target="../tags/tag93.xml"/><Relationship Id="rId15" Type="http://schemas.openxmlformats.org/officeDocument/2006/relationships/tags" Target="../tags/tag92.xml"/><Relationship Id="rId14" Type="http://schemas.openxmlformats.org/officeDocument/2006/relationships/tags" Target="../tags/tag91.xml"/><Relationship Id="rId13" Type="http://schemas.openxmlformats.org/officeDocument/2006/relationships/tags" Target="../tags/tag90.xml"/><Relationship Id="rId12" Type="http://schemas.openxmlformats.org/officeDocument/2006/relationships/tags" Target="../tags/tag89.xml"/><Relationship Id="rId11" Type="http://schemas.openxmlformats.org/officeDocument/2006/relationships/tags" Target="../tags/tag88.xml"/><Relationship Id="rId10" Type="http://schemas.openxmlformats.org/officeDocument/2006/relationships/tags" Target="../tags/tag87.xml"/><Relationship Id="rId1" Type="http://schemas.openxmlformats.org/officeDocument/2006/relationships/tags" Target="../tags/tag7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tags" Target="../tags/tag114.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tags" Target="../tags/tag115.xml"/><Relationship Id="rId2" Type="http://schemas.openxmlformats.org/officeDocument/2006/relationships/image" Target="../media/image7.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0"/>
          <p:cNvSpPr>
            <a:spLocks noGrp="1"/>
          </p:cNvSpPr>
          <p:nvPr>
            <p:ph type="ctrTitle"/>
            <p:custDataLst>
              <p:tags r:id="rId1"/>
            </p:custDataLst>
          </p:nvPr>
        </p:nvSpPr>
        <p:spPr>
          <a:xfrm>
            <a:off x="1143000" y="2020300"/>
            <a:ext cx="6858000" cy="828676"/>
          </a:xfrm>
        </p:spPr>
        <p:txBody>
          <a:bodyPr>
            <a:normAutofit fontScale="90000"/>
          </a:bodyPr>
          <a:lstStyle/>
          <a:p>
            <a:r>
              <a:rPr lang="zh-CN" altLang="zh-CN" sz="5000" dirty="0" smtClean="0">
                <a:latin typeface="黑体" panose="02010609060101010101" charset="-122"/>
                <a:ea typeface="黑体" panose="02010609060101010101" charset="-122"/>
                <a:sym typeface="黑体" panose="02010609060101010101" charset="-122"/>
              </a:rPr>
              <a:t>跨境电商产品</a:t>
            </a:r>
            <a:r>
              <a:rPr lang="zh-CN" altLang="zh-CN" sz="5000" dirty="0" smtClean="0">
                <a:latin typeface="黑体" panose="02010609060101010101" charset="-122"/>
                <a:sym typeface="黑体" panose="02010609060101010101" charset="-122"/>
              </a:rPr>
              <a:t>评估与选择</a:t>
            </a:r>
            <a:endParaRPr lang="zh-CN" altLang="zh-CN" sz="5000" dirty="0" smtClean="0">
              <a:latin typeface="黑体" panose="02010609060101010101" charset="-122"/>
              <a:ea typeface="黑体" panose="02010609060101010101" charset="-122"/>
              <a:sym typeface="黑体" panose="02010609060101010101" charset="-122"/>
            </a:endParaRPr>
          </a:p>
        </p:txBody>
      </p:sp>
      <p:cxnSp>
        <p:nvCxnSpPr>
          <p:cNvPr id="3" name="直接连接符 2"/>
          <p:cNvCxnSpPr/>
          <p:nvPr/>
        </p:nvCxnSpPr>
        <p:spPr>
          <a:xfrm>
            <a:off x="4385945" y="3115310"/>
            <a:ext cx="2511425" cy="0"/>
          </a:xfrm>
          <a:prstGeom prst="line">
            <a:avLst/>
          </a:prstGeom>
          <a:ln w="12700">
            <a:gradFill>
              <a:gsLst>
                <a:gs pos="0">
                  <a:schemeClr val="accent1">
                    <a:lumMod val="5000"/>
                    <a:lumOff val="95000"/>
                    <a:alpha val="0"/>
                  </a:schemeClr>
                </a:gs>
                <a:gs pos="100000">
                  <a:schemeClr val="bg1"/>
                </a:gs>
              </a:gsLst>
              <a:lin ang="7200000" scaled="0"/>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2259330" y="3115310"/>
            <a:ext cx="2160000" cy="0"/>
          </a:xfrm>
          <a:prstGeom prst="line">
            <a:avLst/>
          </a:prstGeom>
          <a:ln w="12700">
            <a:gradFill>
              <a:gsLst>
                <a:gs pos="0">
                  <a:schemeClr val="accent1">
                    <a:lumMod val="5000"/>
                    <a:lumOff val="95000"/>
                    <a:alpha val="0"/>
                  </a:schemeClr>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406718" y="258577"/>
            <a:ext cx="4371499"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分析竞争对手</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7" name="矩形 6"/>
          <p:cNvSpPr/>
          <p:nvPr/>
        </p:nvSpPr>
        <p:spPr>
          <a:xfrm>
            <a:off x="0" y="1352365"/>
            <a:ext cx="9144000" cy="3430429"/>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latin typeface="黑体" panose="02010609060101010101" charset="-122"/>
              <a:ea typeface="黑体" panose="02010609060101010101" charset="-122"/>
            </a:endParaRPr>
          </a:p>
        </p:txBody>
      </p:sp>
      <p:sp>
        <p:nvSpPr>
          <p:cNvPr id="3" name="文本框 2"/>
          <p:cNvSpPr txBox="1"/>
          <p:nvPr/>
        </p:nvSpPr>
        <p:spPr>
          <a:xfrm>
            <a:off x="4894104" y="2330106"/>
            <a:ext cx="4044315" cy="1322070"/>
          </a:xfrm>
          <a:prstGeom prst="rect">
            <a:avLst/>
          </a:prstGeom>
          <a:noFill/>
        </p:spPr>
        <p:txBody>
          <a:bodyPr wrap="square" rtlCol="0">
            <a:spAutoFit/>
          </a:bodyPr>
          <a:p>
            <a:pPr algn="l"/>
            <a:r>
              <a:rPr lang="zh-CN" altLang="en-US" sz="1600">
                <a:solidFill>
                  <a:schemeClr val="bg1"/>
                </a:solidFill>
                <a:latin typeface="黑体" panose="02010609060101010101" charset="-122"/>
                <a:ea typeface="黑体" panose="02010609060101010101" charset="-122"/>
              </a:rPr>
              <a:t>最后，当你调查竞争对手的社交账号时，特别注意的是：</a:t>
            </a:r>
            <a:endParaRPr lang="zh-CN" altLang="en-US" sz="1600">
              <a:solidFill>
                <a:schemeClr val="bg1"/>
              </a:solidFill>
              <a:latin typeface="黑体" panose="02010609060101010101" charset="-122"/>
              <a:ea typeface="黑体" panose="02010609060101010101" charset="-122"/>
            </a:endParaRPr>
          </a:p>
          <a:p>
            <a:pPr algn="l"/>
            <a:r>
              <a:rPr lang="zh-CN" altLang="en-US" sz="1600">
                <a:solidFill>
                  <a:schemeClr val="bg1"/>
                </a:solidFill>
                <a:latin typeface="黑体" panose="02010609060101010101" charset="-122"/>
                <a:ea typeface="黑体" panose="02010609060101010101" charset="-122"/>
              </a:rPr>
              <a:t>他们使用哪些平台？</a:t>
            </a:r>
            <a:endParaRPr lang="zh-CN" altLang="en-US" sz="1600">
              <a:solidFill>
                <a:schemeClr val="bg1"/>
              </a:solidFill>
              <a:latin typeface="黑体" panose="02010609060101010101" charset="-122"/>
              <a:ea typeface="黑体" panose="02010609060101010101" charset="-122"/>
            </a:endParaRPr>
          </a:p>
          <a:p>
            <a:pPr algn="l"/>
            <a:r>
              <a:rPr lang="zh-CN" altLang="en-US" sz="1600">
                <a:solidFill>
                  <a:schemeClr val="bg1"/>
                </a:solidFill>
                <a:latin typeface="黑体" panose="02010609060101010101" charset="-122"/>
                <a:ea typeface="黑体" panose="02010609060101010101" charset="-122"/>
              </a:rPr>
              <a:t>他们与客户互动的频率？</a:t>
            </a:r>
            <a:endParaRPr lang="zh-CN" altLang="en-US" sz="1600">
              <a:solidFill>
                <a:schemeClr val="bg1"/>
              </a:solidFill>
              <a:latin typeface="黑体" panose="02010609060101010101" charset="-122"/>
              <a:ea typeface="黑体" panose="02010609060101010101" charset="-122"/>
            </a:endParaRPr>
          </a:p>
          <a:p>
            <a:pPr algn="l"/>
            <a:r>
              <a:rPr lang="zh-CN" altLang="en-US" sz="1600">
                <a:solidFill>
                  <a:schemeClr val="bg1"/>
                </a:solidFill>
                <a:latin typeface="黑体" panose="02010609060101010101" charset="-122"/>
                <a:ea typeface="黑体" panose="02010609060101010101" charset="-122"/>
              </a:rPr>
              <a:t>他们如何与客户交流？</a:t>
            </a:r>
            <a:endParaRPr lang="zh-CN" altLang="en-US" sz="1600">
              <a:solidFill>
                <a:schemeClr val="bg1"/>
              </a:solidFill>
              <a:latin typeface="黑体" panose="02010609060101010101" charset="-122"/>
              <a:ea typeface="黑体" panose="02010609060101010101" charset="-122"/>
            </a:endParaRPr>
          </a:p>
        </p:txBody>
      </p:sp>
      <p:pic>
        <p:nvPicPr>
          <p:cNvPr id="23" name="图片 9" descr="IMG_256"/>
          <p:cNvPicPr>
            <a:picLocks noChangeAspect="1"/>
          </p:cNvPicPr>
          <p:nvPr/>
        </p:nvPicPr>
        <p:blipFill>
          <a:blip r:embed="rId1"/>
          <a:stretch>
            <a:fillRect/>
          </a:stretch>
        </p:blipFill>
        <p:spPr>
          <a:xfrm>
            <a:off x="157639" y="1716220"/>
            <a:ext cx="4620578" cy="1713548"/>
          </a:xfrm>
          <a:prstGeom prst="rect">
            <a:avLst/>
          </a:prstGeom>
          <a:noFill/>
          <a:ln w="9525">
            <a:noFill/>
          </a:ln>
        </p:spPr>
      </p:pic>
      <p:pic>
        <p:nvPicPr>
          <p:cNvPr id="25" name="图片 11" descr="IMG_256"/>
          <p:cNvPicPr>
            <a:picLocks noChangeAspect="1"/>
          </p:cNvPicPr>
          <p:nvPr/>
        </p:nvPicPr>
        <p:blipFill>
          <a:blip r:embed="rId2"/>
          <a:stretch>
            <a:fillRect/>
          </a:stretch>
        </p:blipFill>
        <p:spPr>
          <a:xfrm>
            <a:off x="157639" y="3646937"/>
            <a:ext cx="4620101" cy="787241"/>
          </a:xfrm>
          <a:prstGeom prst="rect">
            <a:avLst/>
          </a:prstGeom>
          <a:noFill/>
          <a:ln w="9525">
            <a:noFill/>
          </a:ln>
        </p:spPr>
      </p:pic>
      <p:sp>
        <p:nvSpPr>
          <p:cNvPr id="4" name="矩形 3"/>
          <p:cNvSpPr/>
          <p:nvPr>
            <p:custDataLst>
              <p:tags r:id="rId3"/>
            </p:custDataLst>
          </p:nvPr>
        </p:nvSpPr>
        <p:spPr>
          <a:xfrm>
            <a:off x="1372870" y="819749"/>
            <a:ext cx="4067227" cy="348078"/>
          </a:xfrm>
          <a:prstGeom prst="rect">
            <a:avLst/>
          </a:prstGeom>
        </p:spPr>
        <p:txBody>
          <a:bodyPr wrap="none" lIns="67500" tIns="35100" rIns="67500" bIns="0"/>
          <a:p>
            <a:pPr algn="l">
              <a:lnSpc>
                <a:spcPct val="130000"/>
              </a:lnSpc>
            </a:pPr>
            <a:r>
              <a:rPr lang="zh-CN" sz="2200" dirty="0" smtClean="0">
                <a:solidFill>
                  <a:srgbClr val="C00000"/>
                </a:solidFill>
                <a:latin typeface="黑体" panose="02010609060101010101" charset="-122"/>
                <a:ea typeface="黑体" panose="02010609060101010101" charset="-122"/>
                <a:cs typeface="黑体" panose="02010609060101010101" charset="-122"/>
                <a:sym typeface="黑体" panose="02010609060101010101" charset="-122"/>
              </a:rPr>
              <a:t>► </a:t>
            </a:r>
            <a:r>
              <a:rPr lang="zh-CN" altLang="en-US" sz="2200">
                <a:solidFill>
                  <a:srgbClr val="C00000"/>
                </a:solidFill>
                <a:latin typeface="黑体" panose="02010609060101010101" charset="-122"/>
                <a:ea typeface="黑体" panose="02010609060101010101" charset="-122"/>
                <a:cs typeface="黑体" panose="02010609060101010101" charset="-122"/>
                <a:sym typeface="+mn-ea"/>
              </a:rPr>
              <a:t>他们的社交媒体上的关注/互动是什么样的？</a:t>
            </a:r>
            <a:endParaRPr lang="zh-CN" altLang="en-US" sz="2200">
              <a:solidFill>
                <a:srgbClr val="C0000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406718" y="258577"/>
            <a:ext cx="4371499"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分析竞争对手</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7" name="矩形 6"/>
          <p:cNvSpPr/>
          <p:nvPr/>
        </p:nvSpPr>
        <p:spPr>
          <a:xfrm>
            <a:off x="0" y="1406340"/>
            <a:ext cx="9144000" cy="3430429"/>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latin typeface="黑体" panose="02010609060101010101" charset="-122"/>
              <a:ea typeface="黑体" panose="02010609060101010101" charset="-122"/>
            </a:endParaRPr>
          </a:p>
        </p:txBody>
      </p:sp>
      <p:sp>
        <p:nvSpPr>
          <p:cNvPr id="3" name="文本框 2"/>
          <p:cNvSpPr txBox="1"/>
          <p:nvPr/>
        </p:nvSpPr>
        <p:spPr>
          <a:xfrm>
            <a:off x="4929664" y="2479331"/>
            <a:ext cx="4044315" cy="1568450"/>
          </a:xfrm>
          <a:prstGeom prst="rect">
            <a:avLst/>
          </a:prstGeom>
          <a:noFill/>
        </p:spPr>
        <p:txBody>
          <a:bodyPr wrap="square" rtlCol="0">
            <a:spAutoFit/>
          </a:bodyPr>
          <a:p>
            <a:pPr algn="l"/>
            <a:r>
              <a:rPr lang="zh-CN" altLang="en-US" sz="1600">
                <a:solidFill>
                  <a:schemeClr val="bg1"/>
                </a:solidFill>
                <a:latin typeface="黑体" panose="02010609060101010101" charset="-122"/>
                <a:ea typeface="黑体" panose="02010609060101010101" charset="-122"/>
                <a:cs typeface="黑体" panose="02010609060101010101" charset="-122"/>
              </a:rPr>
              <a:t>3.查查流量和反向链接</a:t>
            </a:r>
            <a:endParaRPr lang="zh-CN" altLang="en-US" sz="1600">
              <a:solidFill>
                <a:schemeClr val="bg1"/>
              </a:solidFill>
              <a:latin typeface="黑体" panose="02010609060101010101" charset="-122"/>
              <a:ea typeface="黑体" panose="02010609060101010101" charset="-122"/>
              <a:cs typeface="黑体" panose="02010609060101010101" charset="-122"/>
            </a:endParaRPr>
          </a:p>
          <a:p>
            <a:pPr algn="l"/>
            <a:r>
              <a:rPr lang="zh-CN" altLang="en-US" sz="1600">
                <a:solidFill>
                  <a:schemeClr val="bg1"/>
                </a:solidFill>
                <a:latin typeface="黑体" panose="02010609060101010101" charset="-122"/>
                <a:ea typeface="黑体" panose="02010609060101010101" charset="-122"/>
                <a:cs typeface="黑体" panose="02010609060101010101" charset="-122"/>
              </a:rPr>
              <a:t>流量和反向链接是市场上综合竞争实力和成功的指标之一。 虽然你可能无法获取特定网站的准确流量，但有一些工具可以帮助您衡量网站大致流量以及指向该流量的反向链接数量。</a:t>
            </a:r>
            <a:endParaRPr lang="zh-CN" altLang="en-US" sz="1600">
              <a:solidFill>
                <a:schemeClr val="bg1"/>
              </a:solidFill>
              <a:latin typeface="黑体" panose="02010609060101010101" charset="-122"/>
              <a:ea typeface="黑体" panose="02010609060101010101" charset="-122"/>
              <a:cs typeface="黑体" panose="02010609060101010101" charset="-122"/>
            </a:endParaRPr>
          </a:p>
        </p:txBody>
      </p:sp>
      <p:pic>
        <p:nvPicPr>
          <p:cNvPr id="27" name="图片 13" descr="IMG_256"/>
          <p:cNvPicPr>
            <a:picLocks noChangeAspect="1"/>
          </p:cNvPicPr>
          <p:nvPr/>
        </p:nvPicPr>
        <p:blipFill>
          <a:blip r:embed="rId1"/>
          <a:stretch>
            <a:fillRect/>
          </a:stretch>
        </p:blipFill>
        <p:spPr>
          <a:xfrm>
            <a:off x="157639" y="1858777"/>
            <a:ext cx="4620101" cy="1513046"/>
          </a:xfrm>
          <a:prstGeom prst="rect">
            <a:avLst/>
          </a:prstGeom>
          <a:noFill/>
          <a:ln w="9525">
            <a:noFill/>
          </a:ln>
        </p:spPr>
      </p:pic>
      <p:pic>
        <p:nvPicPr>
          <p:cNvPr id="28" name="图片 14" descr="IMG_256"/>
          <p:cNvPicPr>
            <a:picLocks noChangeAspect="1"/>
          </p:cNvPicPr>
          <p:nvPr/>
        </p:nvPicPr>
        <p:blipFill>
          <a:blip r:embed="rId2"/>
          <a:stretch>
            <a:fillRect/>
          </a:stretch>
        </p:blipFill>
        <p:spPr>
          <a:xfrm>
            <a:off x="157639" y="3583755"/>
            <a:ext cx="4619625" cy="1164431"/>
          </a:xfrm>
          <a:prstGeom prst="rect">
            <a:avLst/>
          </a:prstGeom>
          <a:noFill/>
          <a:ln w="9525">
            <a:noFill/>
          </a:ln>
        </p:spPr>
      </p:pic>
      <p:sp>
        <p:nvSpPr>
          <p:cNvPr id="4" name="矩形 3"/>
          <p:cNvSpPr/>
          <p:nvPr>
            <p:custDataLst>
              <p:tags r:id="rId3"/>
            </p:custDataLst>
          </p:nvPr>
        </p:nvSpPr>
        <p:spPr>
          <a:xfrm>
            <a:off x="1372870" y="819749"/>
            <a:ext cx="4067227" cy="348078"/>
          </a:xfrm>
          <a:prstGeom prst="rect">
            <a:avLst/>
          </a:prstGeom>
        </p:spPr>
        <p:txBody>
          <a:bodyPr wrap="none" lIns="67500" tIns="35100" rIns="67500" bIns="0"/>
          <a:p>
            <a:pPr algn="l">
              <a:lnSpc>
                <a:spcPct val="130000"/>
              </a:lnSpc>
            </a:pPr>
            <a:r>
              <a:rPr lang="zh-CN" sz="2200" dirty="0" smtClean="0">
                <a:solidFill>
                  <a:srgbClr val="C00000"/>
                </a:solidFill>
                <a:latin typeface="黑体" panose="02010609060101010101" charset="-122"/>
                <a:ea typeface="黑体" panose="02010609060101010101" charset="-122"/>
                <a:cs typeface="黑体" panose="02010609060101010101" charset="-122"/>
                <a:sym typeface="黑体" panose="02010609060101010101" charset="-122"/>
              </a:rPr>
              <a:t>► </a:t>
            </a:r>
            <a:r>
              <a:rPr lang="zh-CN" altLang="en-US" sz="2200">
                <a:solidFill>
                  <a:srgbClr val="C00000"/>
                </a:solidFill>
                <a:latin typeface="黑体" panose="02010609060101010101" charset="-122"/>
                <a:ea typeface="黑体" panose="02010609060101010101" charset="-122"/>
                <a:cs typeface="黑体" panose="02010609060101010101" charset="-122"/>
                <a:sym typeface="+mn-ea"/>
              </a:rPr>
              <a:t>查查流量和反向链接</a:t>
            </a:r>
            <a:endParaRPr lang="zh-CN" altLang="en-US" sz="2200">
              <a:solidFill>
                <a:srgbClr val="C0000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918863" y="868416"/>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588"/>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1941"/>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753"/>
            <a:ext cx="3597775" cy="714375"/>
          </a:xfrm>
          <a:prstGeom prst="rect">
            <a:avLst/>
          </a:prstGeom>
          <a:noFill/>
        </p:spPr>
        <p:txBody>
          <a:bodyPr wrap="square" rtlCol="0">
            <a:spAutoFit/>
          </a:bodyPr>
          <a:lstStyle/>
          <a:p>
            <a:r>
              <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Part Three.</a:t>
            </a:r>
            <a:endPar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16" name="文本框 15"/>
          <p:cNvSpPr txBox="1"/>
          <p:nvPr/>
        </p:nvSpPr>
        <p:spPr>
          <a:xfrm>
            <a:off x="-62389" y="2332646"/>
            <a:ext cx="5055394" cy="783590"/>
          </a:xfrm>
          <a:prstGeom prst="rect">
            <a:avLst/>
          </a:prstGeom>
          <a:noFill/>
        </p:spPr>
        <p:txBody>
          <a:bodyPr wrap="square" rtlCol="0">
            <a:spAutoFit/>
          </a:bodyPr>
          <a:lstStyle/>
          <a:p>
            <a:pPr indent="0" algn="r">
              <a:buClr>
                <a:srgbClr val="AC1A21"/>
              </a:buClr>
              <a:buFont typeface="Wingdings" panose="05000000000000000000" pitchFamily="2" charset="2"/>
              <a:buNone/>
            </a:pPr>
            <a:r>
              <a:rPr lang="zh-CN" altLang="en-US" sz="4500" dirty="0" smtClean="0">
                <a:latin typeface="黑体" panose="02010609060101010101" charset="-122"/>
                <a:ea typeface="黑体" panose="02010609060101010101" charset="-122"/>
                <a:sym typeface="黑体" panose="02010609060101010101" charset="-122"/>
              </a:rPr>
              <a:t>分析竞争对手网站</a:t>
            </a:r>
            <a:endParaRPr lang="zh-CN" altLang="en-US" sz="4500" dirty="0" smtClean="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300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422910" y="258577"/>
            <a:ext cx="5058728"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分析竞争对手网站</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100" name="文本框 99"/>
          <p:cNvSpPr txBox="1"/>
          <p:nvPr/>
        </p:nvSpPr>
        <p:spPr>
          <a:xfrm>
            <a:off x="729615" y="1224889"/>
            <a:ext cx="7685246" cy="3415030"/>
          </a:xfrm>
          <a:prstGeom prst="rect">
            <a:avLst/>
          </a:prstGeom>
          <a:noFill/>
          <a:ln w="9525">
            <a:solidFill>
              <a:schemeClr val="tx2"/>
            </a:solidFill>
          </a:ln>
        </p:spPr>
        <p:txBody>
          <a:bodyPr wrap="square">
            <a:spAutoFit/>
          </a:bodyPr>
          <a:p>
            <a:pPr indent="0" fontAlgn="auto">
              <a:lnSpc>
                <a:spcPct val="150000"/>
              </a:lnSpc>
            </a:pPr>
            <a:r>
              <a:rPr lang="zh-CN" b="0">
                <a:latin typeface="黑体" panose="02010609060101010101" charset="-122"/>
                <a:ea typeface="黑体" panose="02010609060101010101" charset="-122"/>
                <a:cs typeface="黑体" panose="02010609060101010101" charset="-122"/>
              </a:rPr>
              <a:t>需要思考这几个问题：</a:t>
            </a:r>
            <a:endParaRPr lang="zh-CN" b="0">
              <a:latin typeface="黑体" panose="02010609060101010101" charset="-122"/>
              <a:ea typeface="黑体" panose="02010609060101010101" charset="-122"/>
              <a:cs typeface="黑体" panose="02010609060101010101" charset="-122"/>
            </a:endParaRPr>
          </a:p>
          <a:p>
            <a:pPr marL="342900" indent="0" fontAlgn="auto">
              <a:lnSpc>
                <a:spcPct val="150000"/>
              </a:lnSpc>
              <a:buFont typeface="Wingdings" panose="05000000000000000000" charset="0"/>
              <a:buChar char="l"/>
            </a:pPr>
            <a:r>
              <a:rPr lang="zh-CN" b="0">
                <a:latin typeface="黑体" panose="02010609060101010101" charset="-122"/>
                <a:ea typeface="黑体" panose="02010609060101010101" charset="-122"/>
                <a:cs typeface="黑体" panose="02010609060101010101" charset="-122"/>
              </a:rPr>
              <a:t>他们如何强调他们的价值主张？（Value proposition ）</a:t>
            </a:r>
            <a:endParaRPr lang="zh-CN" b="0">
              <a:latin typeface="黑体" panose="02010609060101010101" charset="-122"/>
              <a:ea typeface="黑体" panose="02010609060101010101" charset="-122"/>
              <a:cs typeface="黑体" panose="02010609060101010101" charset="-122"/>
            </a:endParaRPr>
          </a:p>
          <a:p>
            <a:pPr marL="342900" indent="0" fontAlgn="auto">
              <a:lnSpc>
                <a:spcPct val="150000"/>
              </a:lnSpc>
              <a:buFont typeface="Wingdings" panose="05000000000000000000" charset="0"/>
              <a:buChar char="l"/>
            </a:pPr>
            <a:r>
              <a:rPr lang="zh-CN" b="0">
                <a:latin typeface="黑体" panose="02010609060101010101" charset="-122"/>
                <a:ea typeface="黑体" panose="02010609060101010101" charset="-122"/>
                <a:cs typeface="黑体" panose="02010609060101010101" charset="-122"/>
              </a:rPr>
              <a:t>与你的价格相比，他们的价格是多少？</a:t>
            </a:r>
            <a:endParaRPr lang="zh-CN" b="0">
              <a:latin typeface="黑体" panose="02010609060101010101" charset="-122"/>
              <a:ea typeface="黑体" panose="02010609060101010101" charset="-122"/>
              <a:cs typeface="黑体" panose="02010609060101010101" charset="-122"/>
            </a:endParaRPr>
          </a:p>
          <a:p>
            <a:pPr marL="342900" indent="0" fontAlgn="auto">
              <a:lnSpc>
                <a:spcPct val="150000"/>
              </a:lnSpc>
              <a:buFont typeface="Wingdings" panose="05000000000000000000" charset="0"/>
              <a:buChar char="l"/>
            </a:pPr>
            <a:r>
              <a:rPr lang="zh-CN" b="0">
                <a:latin typeface="黑体" panose="02010609060101010101" charset="-122"/>
                <a:ea typeface="黑体" panose="02010609060101010101" charset="-122"/>
                <a:cs typeface="黑体" panose="02010609060101010101" charset="-122"/>
              </a:rPr>
              <a:t>他们的商品照的如何，他们的商品描述如何？</a:t>
            </a:r>
            <a:endParaRPr lang="zh-CN" b="0">
              <a:latin typeface="黑体" panose="02010609060101010101" charset="-122"/>
              <a:ea typeface="黑体" panose="02010609060101010101" charset="-122"/>
              <a:cs typeface="黑体" panose="02010609060101010101" charset="-122"/>
            </a:endParaRPr>
          </a:p>
          <a:p>
            <a:pPr marL="342900" indent="0" fontAlgn="auto">
              <a:lnSpc>
                <a:spcPct val="150000"/>
              </a:lnSpc>
              <a:buFont typeface="Wingdings" panose="05000000000000000000" charset="0"/>
              <a:buChar char="l"/>
            </a:pPr>
            <a:r>
              <a:rPr lang="zh-CN" b="0">
                <a:latin typeface="黑体" panose="02010609060101010101" charset="-122"/>
                <a:ea typeface="黑体" panose="02010609060101010101" charset="-122"/>
                <a:cs typeface="黑体" panose="02010609060101010101" charset="-122"/>
              </a:rPr>
              <a:t>他们的寄送和价格如何？</a:t>
            </a:r>
            <a:endParaRPr lang="zh-CN" b="0">
              <a:latin typeface="黑体" panose="02010609060101010101" charset="-122"/>
              <a:ea typeface="黑体" panose="02010609060101010101" charset="-122"/>
              <a:cs typeface="黑体" panose="02010609060101010101" charset="-122"/>
            </a:endParaRPr>
          </a:p>
          <a:p>
            <a:pPr marL="342900" indent="0" fontAlgn="auto">
              <a:lnSpc>
                <a:spcPct val="150000"/>
              </a:lnSpc>
              <a:buFont typeface="Wingdings" panose="05000000000000000000" charset="0"/>
              <a:buChar char="l"/>
            </a:pPr>
            <a:r>
              <a:rPr lang="zh-CN" b="0">
                <a:latin typeface="黑体" panose="02010609060101010101" charset="-122"/>
                <a:ea typeface="黑体" panose="02010609060101010101" charset="-122"/>
                <a:cs typeface="黑体" panose="02010609060101010101" charset="-122"/>
              </a:rPr>
              <a:t>他们在哪里设置了行动召唤（Call to action），它有多明显？</a:t>
            </a:r>
            <a:endParaRPr lang="zh-CN" b="0">
              <a:latin typeface="黑体" panose="02010609060101010101" charset="-122"/>
              <a:ea typeface="黑体" panose="02010609060101010101" charset="-122"/>
              <a:cs typeface="黑体" panose="02010609060101010101" charset="-122"/>
            </a:endParaRPr>
          </a:p>
          <a:p>
            <a:pPr marL="342900" indent="0" fontAlgn="auto">
              <a:lnSpc>
                <a:spcPct val="150000"/>
              </a:lnSpc>
              <a:buFont typeface="Wingdings" panose="05000000000000000000" charset="0"/>
              <a:buChar char="l"/>
            </a:pPr>
            <a:r>
              <a:rPr lang="zh-CN" b="0">
                <a:latin typeface="黑体" panose="02010609060101010101" charset="-122"/>
                <a:ea typeface="黑体" panose="02010609060101010101" charset="-122"/>
                <a:cs typeface="黑体" panose="02010609060101010101" charset="-122"/>
              </a:rPr>
              <a:t>他们试图建立一个电子邮件列表吗？</a:t>
            </a:r>
            <a:endParaRPr lang="zh-CN" b="0">
              <a:latin typeface="黑体" panose="02010609060101010101" charset="-122"/>
              <a:ea typeface="黑体" panose="02010609060101010101" charset="-122"/>
              <a:cs typeface="黑体" panose="02010609060101010101" charset="-122"/>
            </a:endParaRPr>
          </a:p>
          <a:p>
            <a:pPr marL="342900" indent="0" fontAlgn="auto">
              <a:lnSpc>
                <a:spcPct val="150000"/>
              </a:lnSpc>
              <a:buFont typeface="Wingdings" panose="05000000000000000000" charset="0"/>
              <a:buChar char="l"/>
            </a:pPr>
            <a:r>
              <a:rPr lang="zh-CN" b="0">
                <a:latin typeface="黑体" panose="02010609060101010101" charset="-122"/>
                <a:ea typeface="黑体" panose="02010609060101010101" charset="-122"/>
                <a:cs typeface="黑体" panose="02010609060101010101" charset="-122"/>
              </a:rPr>
              <a:t>他们的网站是否针对手机进行了优化？</a:t>
            </a:r>
            <a:endParaRPr lang="zh-CN" b="0">
              <a:latin typeface="黑体" panose="02010609060101010101" charset="-122"/>
              <a:ea typeface="黑体" panose="02010609060101010101" charset="-122"/>
              <a:cs typeface="黑体" panose="0201060906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918863" y="868416"/>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588"/>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1941"/>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753"/>
            <a:ext cx="3597775" cy="714375"/>
          </a:xfrm>
          <a:prstGeom prst="rect">
            <a:avLst/>
          </a:prstGeom>
          <a:noFill/>
        </p:spPr>
        <p:txBody>
          <a:bodyPr wrap="square" rtlCol="0">
            <a:spAutoFit/>
          </a:bodyPr>
          <a:lstStyle/>
          <a:p>
            <a:r>
              <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Part Four.</a:t>
            </a:r>
            <a:endPar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16" name="文本框 15"/>
          <p:cNvSpPr txBox="1"/>
          <p:nvPr/>
        </p:nvSpPr>
        <p:spPr>
          <a:xfrm>
            <a:off x="1226083" y="2541240"/>
            <a:ext cx="3692270" cy="783590"/>
          </a:xfrm>
          <a:prstGeom prst="rect">
            <a:avLst/>
          </a:prstGeom>
          <a:noFill/>
        </p:spPr>
        <p:txBody>
          <a:bodyPr wrap="square" rtlCol="0">
            <a:spAutoFit/>
          </a:bodyPr>
          <a:lstStyle/>
          <a:p>
            <a:pPr>
              <a:spcBef>
                <a:spcPct val="0"/>
              </a:spcBef>
            </a:pPr>
            <a:r>
              <a:rPr lang="zh-CN" altLang="en-US" sz="4500" dirty="0">
                <a:latin typeface="黑体" panose="02010609060101010101" charset="-122"/>
                <a:ea typeface="黑体" panose="02010609060101010101" charset="-122"/>
                <a:sym typeface="黑体" panose="02010609060101010101" charset="-122"/>
              </a:rPr>
              <a:t>课堂小结</a:t>
            </a:r>
            <a:endParaRPr lang="zh-CN" altLang="en-US" sz="4500" dirty="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295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p:cNvSpPr txBox="1"/>
          <p:nvPr/>
        </p:nvSpPr>
        <p:spPr>
          <a:xfrm>
            <a:off x="406855" y="258371"/>
            <a:ext cx="2551298"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sym typeface="黑体" panose="02010609060101010101" charset="-122"/>
              </a:rPr>
              <a:t> 课堂小结</a:t>
            </a:r>
            <a:endParaRPr lang="zh-CN" altLang="en-US" sz="2800" dirty="0" smtClean="0">
              <a:latin typeface="黑体" panose="02010609060101010101" charset="-122"/>
              <a:ea typeface="黑体" panose="02010609060101010101" charset="-122"/>
              <a:sym typeface="黑体" panose="02010609060101010101" charset="-122"/>
            </a:endParaRPr>
          </a:p>
        </p:txBody>
      </p:sp>
      <p:sp>
        <p:nvSpPr>
          <p:cNvPr id="41" name="文本框 40"/>
          <p:cNvSpPr txBox="1"/>
          <p:nvPr/>
        </p:nvSpPr>
        <p:spPr>
          <a:xfrm>
            <a:off x="5780246" y="1007719"/>
            <a:ext cx="897731" cy="299085"/>
          </a:xfrm>
          <a:prstGeom prst="rect">
            <a:avLst/>
          </a:prstGeom>
          <a:noFill/>
        </p:spPr>
        <p:txBody>
          <a:bodyPr wrap="square" rtlCol="0">
            <a:spAutoFit/>
          </a:bodyPr>
          <a:p>
            <a:r>
              <a:rPr lang="zh-CN" altLang="en-US" sz="1350" b="1">
                <a:solidFill>
                  <a:schemeClr val="bg1"/>
                </a:solidFill>
              </a:rPr>
              <a:t>内容总结</a:t>
            </a:r>
            <a:endParaRPr lang="zh-CN" altLang="en-US" sz="1350" b="1">
              <a:solidFill>
                <a:schemeClr val="bg1"/>
              </a:solidFill>
            </a:endParaRPr>
          </a:p>
        </p:txBody>
      </p:sp>
      <p:pic>
        <p:nvPicPr>
          <p:cNvPr id="2" name="图片 1"/>
          <p:cNvPicPr>
            <a:picLocks noChangeAspect="1"/>
          </p:cNvPicPr>
          <p:nvPr/>
        </p:nvPicPr>
        <p:blipFill>
          <a:blip r:embed="rId1"/>
          <a:stretch>
            <a:fillRect/>
          </a:stretch>
        </p:blipFill>
        <p:spPr>
          <a:xfrm>
            <a:off x="116205" y="848995"/>
            <a:ext cx="8965565" cy="34372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918863" y="868416"/>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588"/>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1941"/>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753"/>
            <a:ext cx="3597775" cy="714375"/>
          </a:xfrm>
          <a:prstGeom prst="rect">
            <a:avLst/>
          </a:prstGeom>
          <a:noFill/>
        </p:spPr>
        <p:txBody>
          <a:bodyPr wrap="square" rtlCol="0">
            <a:spAutoFit/>
          </a:bodyPr>
          <a:lstStyle/>
          <a:p>
            <a:r>
              <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Part Five.</a:t>
            </a:r>
            <a:endPar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16" name="文本框 15"/>
          <p:cNvSpPr txBox="1"/>
          <p:nvPr/>
        </p:nvSpPr>
        <p:spPr>
          <a:xfrm>
            <a:off x="1063523" y="2550130"/>
            <a:ext cx="3692270" cy="783590"/>
          </a:xfrm>
          <a:prstGeom prst="rect">
            <a:avLst/>
          </a:prstGeom>
          <a:noFill/>
        </p:spPr>
        <p:txBody>
          <a:bodyPr wrap="square" rtlCol="0">
            <a:spAutoFit/>
          </a:bodyPr>
          <a:lstStyle/>
          <a:p>
            <a:pPr>
              <a:spcBef>
                <a:spcPct val="0"/>
              </a:spcBef>
            </a:pPr>
            <a:r>
              <a:rPr lang="zh-CN" altLang="en-US" sz="4500" dirty="0">
                <a:latin typeface="黑体" panose="02010609060101010101" charset="-122"/>
                <a:ea typeface="黑体" panose="02010609060101010101" charset="-122"/>
                <a:sym typeface="黑体" panose="02010609060101010101" charset="-122"/>
              </a:rPr>
              <a:t>课后作业</a:t>
            </a:r>
            <a:endParaRPr lang="zh-CN" altLang="en-US" sz="4500" dirty="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295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p:cNvSpPr txBox="1"/>
          <p:nvPr/>
        </p:nvSpPr>
        <p:spPr>
          <a:xfrm>
            <a:off x="406855" y="258371"/>
            <a:ext cx="2551298"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课后作业</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41" name="文本框 40"/>
          <p:cNvSpPr txBox="1"/>
          <p:nvPr/>
        </p:nvSpPr>
        <p:spPr>
          <a:xfrm>
            <a:off x="2118995" y="1118526"/>
            <a:ext cx="7869079" cy="506730"/>
          </a:xfrm>
          <a:prstGeom prst="rect">
            <a:avLst/>
          </a:prstGeom>
          <a:noFill/>
        </p:spPr>
        <p:txBody>
          <a:bodyPr wrap="square" rtlCol="0">
            <a:spAutoFit/>
          </a:bodyPr>
          <a:p>
            <a:pPr indent="457200" fontAlgn="auto">
              <a:lnSpc>
                <a:spcPct val="150000"/>
              </a:lnSpc>
            </a:pPr>
            <a:r>
              <a:rPr lang="zh-CN">
                <a:latin typeface="黑体" panose="02010609060101010101" charset="-122"/>
                <a:ea typeface="黑体" panose="02010609060101010101" charset="-122"/>
              </a:rPr>
              <a:t>请在亚马逊平台上查找以下商品，并对其竞争对手进行分析。</a:t>
            </a:r>
            <a:endParaRPr lang="zh-CN">
              <a:latin typeface="黑体" panose="02010609060101010101" charset="-122"/>
              <a:ea typeface="黑体" panose="02010609060101010101" charset="-122"/>
            </a:endParaRPr>
          </a:p>
        </p:txBody>
      </p:sp>
      <p:pic>
        <p:nvPicPr>
          <p:cNvPr id="2" name="图片 1"/>
          <p:cNvPicPr>
            <a:picLocks noChangeAspect="1"/>
          </p:cNvPicPr>
          <p:nvPr/>
        </p:nvPicPr>
        <p:blipFill>
          <a:blip r:embed="rId1"/>
          <a:stretch>
            <a:fillRect/>
          </a:stretch>
        </p:blipFill>
        <p:spPr>
          <a:xfrm>
            <a:off x="3348990" y="2248826"/>
            <a:ext cx="3071813" cy="1950244"/>
          </a:xfrm>
          <a:prstGeom prst="rect">
            <a:avLst/>
          </a:prstGeom>
        </p:spPr>
      </p:pic>
      <p:sp>
        <p:nvSpPr>
          <p:cNvPr id="4" name="文本框 3"/>
          <p:cNvSpPr txBox="1"/>
          <p:nvPr/>
        </p:nvSpPr>
        <p:spPr>
          <a:xfrm>
            <a:off x="2958465" y="4198620"/>
            <a:ext cx="4570095" cy="368300"/>
          </a:xfrm>
          <a:prstGeom prst="rect">
            <a:avLst/>
          </a:prstGeom>
          <a:noFill/>
        </p:spPr>
        <p:txBody>
          <a:bodyPr wrap="square" rtlCol="0" anchor="t">
            <a:spAutoFit/>
          </a:bodyPr>
          <a:p>
            <a:r>
              <a:rPr lang="zh-CN" altLang="en-US">
                <a:latin typeface="黑体" panose="02010609060101010101" charset="-122"/>
                <a:ea typeface="黑体" panose="02010609060101010101" charset="-122"/>
              </a:rPr>
              <a:t>Nuby Ice Gel Teether Keys</a:t>
            </a:r>
            <a:endParaRPr lang="zh-CN" altLang="en-US">
              <a:latin typeface="黑体" panose="02010609060101010101" charset="-122"/>
              <a:ea typeface="黑体" panose="02010609060101010101" charset="-122"/>
            </a:endParaRPr>
          </a:p>
        </p:txBody>
      </p:sp>
      <p:grpSp>
        <p:nvGrpSpPr>
          <p:cNvPr id="5" name="组合 4"/>
          <p:cNvGrpSpPr/>
          <p:nvPr/>
        </p:nvGrpSpPr>
        <p:grpSpPr>
          <a:xfrm>
            <a:off x="722789" y="951389"/>
            <a:ext cx="1740694" cy="730568"/>
            <a:chOff x="4536" y="1719"/>
            <a:chExt cx="2316" cy="972"/>
          </a:xfrm>
        </p:grpSpPr>
        <p:sp>
          <p:nvSpPr>
            <p:cNvPr id="6" name="对角圆角矩形 5"/>
            <p:cNvSpPr/>
            <p:nvPr/>
          </p:nvSpPr>
          <p:spPr>
            <a:xfrm>
              <a:off x="4536" y="1719"/>
              <a:ext cx="2316" cy="972"/>
            </a:xfrm>
            <a:prstGeom prst="round2DiagRect">
              <a:avLst/>
            </a:prstGeom>
            <a:solidFill>
              <a:srgbClr val="C4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7" name="文本框 6"/>
            <p:cNvSpPr txBox="1"/>
            <p:nvPr/>
          </p:nvSpPr>
          <p:spPr>
            <a:xfrm>
              <a:off x="4779" y="1901"/>
              <a:ext cx="2048" cy="613"/>
            </a:xfrm>
            <a:prstGeom prst="rect">
              <a:avLst/>
            </a:prstGeom>
            <a:noFill/>
            <a:ln>
              <a:noFill/>
            </a:ln>
          </p:spPr>
          <p:txBody>
            <a:bodyPr wrap="square" rtlCol="0">
              <a:spAutoFit/>
            </a:bodyPr>
            <a:p>
              <a:r>
                <a:rPr lang="zh-CN" altLang="en-US" sz="2400" b="1">
                  <a:solidFill>
                    <a:schemeClr val="bg1"/>
                  </a:solidFill>
                  <a:latin typeface="黑体" panose="02010609060101010101" charset="-122"/>
                  <a:ea typeface="黑体" panose="02010609060101010101" charset="-122"/>
                </a:rPr>
                <a:t>课后作业</a:t>
              </a:r>
              <a:endParaRPr lang="zh-CN" altLang="en-US" sz="2400" b="1">
                <a:solidFill>
                  <a:schemeClr val="bg1"/>
                </a:solidFill>
                <a:latin typeface="黑体" panose="02010609060101010101" charset="-122"/>
                <a:ea typeface="黑体" panose="02010609060101010101" charset="-122"/>
              </a:endParaRPr>
            </a:p>
          </p:txBody>
        </p:sp>
      </p:gr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p:txBody>
          <a:bodyPr/>
          <a:lstStyle/>
          <a:p>
            <a:r>
              <a:rPr lang="zh-CN" altLang="en-US" sz="6600"/>
              <a:t>谢谢观看</a:t>
            </a:r>
            <a:endParaRPr lang="zh-CN" altLang="en-US" sz="6600"/>
          </a:p>
        </p:txBody>
      </p:sp>
      <p:sp>
        <p:nvSpPr>
          <p:cNvPr id="4" name="内容占位符 3"/>
          <p:cNvSpPr>
            <a:spLocks noGrp="1"/>
          </p:cNvSpPr>
          <p:nvPr>
            <p:ph type="body" sz="quarter" idx="14"/>
            <p:custDataLst>
              <p:tags r:id="rId2"/>
            </p:custDataLst>
          </p:nvPr>
        </p:nvSpPr>
        <p:spPr/>
        <p:txBody>
          <a:bodyPr/>
          <a:lstStyle/>
          <a:p>
            <a:r>
              <a:rPr lang="en-US" altLang="zh-CN">
                <a:latin typeface="Arial" panose="020B0604020202020204" pitchFamily="34" charset="0"/>
                <a:cs typeface="Arial" panose="020B0604020202020204" pitchFamily="34" charset="0"/>
              </a:rPr>
              <a:t>THANK YOU</a:t>
            </a:r>
            <a:endParaRPr lang="en-US" altLang="zh-CN">
              <a:latin typeface="Arial" panose="020B0604020202020204" pitchFamily="34" charset="0"/>
              <a:cs typeface="Arial" panose="020B0604020202020204" pitchFamily="34" charset="0"/>
            </a:endParaRPr>
          </a:p>
        </p:txBody>
      </p:sp>
    </p:spTree>
    <p:custDataLst>
      <p:tags r:id="rId3"/>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551878" y="489295"/>
            <a:ext cx="415319" cy="248385"/>
            <a:chOff x="1742238" y="790836"/>
            <a:chExt cx="862831" cy="516024"/>
          </a:xfrm>
          <a:solidFill>
            <a:srgbClr val="C43534"/>
          </a:solidFill>
        </p:grpSpPr>
        <p:sp>
          <p:nvSpPr>
            <p:cNvPr id="52" name="圆角矩形 51"/>
            <p:cNvSpPr/>
            <p:nvPr/>
          </p:nvSpPr>
          <p:spPr>
            <a:xfrm rot="2700000">
              <a:off x="1742238" y="790836"/>
              <a:ext cx="516024" cy="516024"/>
            </a:xfrm>
            <a:prstGeom prst="roundRect">
              <a:avLst/>
            </a:prstGeom>
            <a:grp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黑体" panose="02010609060101010101" charset="-122"/>
                <a:ea typeface="黑体" panose="02010609060101010101" charset="-122"/>
              </a:endParaRPr>
            </a:p>
          </p:txBody>
        </p:sp>
        <p:sp>
          <p:nvSpPr>
            <p:cNvPr id="53" name="圆角矩形 52"/>
            <p:cNvSpPr/>
            <p:nvPr/>
          </p:nvSpPr>
          <p:spPr>
            <a:xfrm rot="2700000">
              <a:off x="2089045" y="790836"/>
              <a:ext cx="516024" cy="516024"/>
            </a:xfrm>
            <a:prstGeom prst="roundRect">
              <a:avLst/>
            </a:prstGeom>
            <a:grp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黑体" panose="02010609060101010101" charset="-122"/>
                <a:ea typeface="黑体" panose="02010609060101010101" charset="-122"/>
              </a:endParaRPr>
            </a:p>
          </p:txBody>
        </p:sp>
      </p:grpSp>
      <p:grpSp>
        <p:nvGrpSpPr>
          <p:cNvPr id="8" name="组合 7"/>
          <p:cNvGrpSpPr/>
          <p:nvPr/>
        </p:nvGrpSpPr>
        <p:grpSpPr>
          <a:xfrm>
            <a:off x="2214791" y="829919"/>
            <a:ext cx="5167374" cy="825341"/>
            <a:chOff x="10887" y="1434"/>
            <a:chExt cx="7310" cy="1733"/>
          </a:xfrm>
          <a:solidFill>
            <a:srgbClr val="AC1A21"/>
          </a:solidFill>
        </p:grpSpPr>
        <p:sp>
          <p:nvSpPr>
            <p:cNvPr id="11" name="圆角矩形 10"/>
            <p:cNvSpPr/>
            <p:nvPr/>
          </p:nvSpPr>
          <p:spPr>
            <a:xfrm>
              <a:off x="10887" y="1434"/>
              <a:ext cx="7310" cy="173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latin typeface="黑体" panose="02010609060101010101" charset="-122"/>
                <a:ea typeface="黑体" panose="02010609060101010101" charset="-122"/>
              </a:endParaRPr>
            </a:p>
          </p:txBody>
        </p:sp>
        <p:sp>
          <p:nvSpPr>
            <p:cNvPr id="13" name="文本框 12"/>
            <p:cNvSpPr txBox="1"/>
            <p:nvPr/>
          </p:nvSpPr>
          <p:spPr>
            <a:xfrm>
              <a:off x="11222" y="1721"/>
              <a:ext cx="6891" cy="1161"/>
            </a:xfrm>
            <a:prstGeom prst="rect">
              <a:avLst/>
            </a:prstGeom>
            <a:grpFill/>
          </p:spPr>
          <p:txBody>
            <a:bodyPr wrap="square" rtlCol="0">
              <a:spAutoFit/>
            </a:bodyPr>
            <a:p>
              <a:r>
                <a:rPr lang="zh-CN" sz="3000" b="1">
                  <a:solidFill>
                    <a:schemeClr val="bg1"/>
                  </a:solidFill>
                  <a:latin typeface="黑体" panose="02010609060101010101" charset="-122"/>
                  <a:ea typeface="黑体" panose="02010609060101010101" charset="-122"/>
                  <a:cs typeface="黑体" panose="02010609060101010101" charset="-122"/>
                </a:rPr>
                <a:t>第</a:t>
              </a:r>
              <a:r>
                <a:rPr lang="en-US" altLang="zh-CN" sz="3000" b="1">
                  <a:solidFill>
                    <a:schemeClr val="bg1"/>
                  </a:solidFill>
                  <a:latin typeface="黑体" panose="02010609060101010101" charset="-122"/>
                  <a:ea typeface="黑体" panose="02010609060101010101" charset="-122"/>
                  <a:cs typeface="黑体" panose="02010609060101010101" charset="-122"/>
                </a:rPr>
                <a:t>7</a:t>
              </a:r>
              <a:r>
                <a:rPr lang="zh-CN" altLang="en-US" sz="3000" b="1">
                  <a:solidFill>
                    <a:schemeClr val="bg1"/>
                  </a:solidFill>
                  <a:latin typeface="黑体" panose="02010609060101010101" charset="-122"/>
                  <a:ea typeface="黑体" panose="02010609060101010101" charset="-122"/>
                  <a:cs typeface="黑体" panose="02010609060101010101" charset="-122"/>
                </a:rPr>
                <a:t>章</a:t>
              </a:r>
              <a:r>
                <a:rPr lang="en-US" sz="3000" b="1">
                  <a:solidFill>
                    <a:schemeClr val="bg1"/>
                  </a:solidFill>
                  <a:latin typeface="黑体" panose="02010609060101010101" charset="-122"/>
                  <a:ea typeface="黑体" panose="02010609060101010101" charset="-122"/>
                  <a:cs typeface="黑体" panose="02010609060101010101" charset="-122"/>
                </a:rPr>
                <a:t> </a:t>
              </a:r>
              <a:r>
                <a:rPr lang="zh-CN" altLang="en-US" sz="3000" b="1">
                  <a:solidFill>
                    <a:schemeClr val="bg1"/>
                  </a:solidFill>
                  <a:latin typeface="黑体" panose="02010609060101010101" charset="-122"/>
                  <a:ea typeface="黑体" panose="02010609060101010101" charset="-122"/>
                  <a:cs typeface="黑体" panose="02010609060101010101" charset="-122"/>
                </a:rPr>
                <a:t>对产品进行全面评估</a:t>
              </a:r>
              <a:endParaRPr lang="zh-CN" altLang="en-US" sz="3000" b="1">
                <a:solidFill>
                  <a:schemeClr val="bg1"/>
                </a:solidFill>
                <a:latin typeface="黑体" panose="02010609060101010101" charset="-122"/>
                <a:ea typeface="黑体" panose="02010609060101010101" charset="-122"/>
                <a:cs typeface="黑体" panose="02010609060101010101" charset="-122"/>
              </a:endParaRPr>
            </a:p>
          </p:txBody>
        </p:sp>
      </p:grpSp>
      <p:grpSp>
        <p:nvGrpSpPr>
          <p:cNvPr id="14" name="组合 13"/>
          <p:cNvGrpSpPr/>
          <p:nvPr/>
        </p:nvGrpSpPr>
        <p:grpSpPr>
          <a:xfrm>
            <a:off x="2215515" y="1885315"/>
            <a:ext cx="5166995" cy="2800985"/>
            <a:chOff x="5832" y="4140"/>
            <a:chExt cx="4485" cy="4496"/>
          </a:xfrm>
        </p:grpSpPr>
        <p:sp>
          <p:nvSpPr>
            <p:cNvPr id="15" name="文本框 14"/>
            <p:cNvSpPr txBox="1"/>
            <p:nvPr/>
          </p:nvSpPr>
          <p:spPr>
            <a:xfrm>
              <a:off x="5837" y="4140"/>
              <a:ext cx="4480" cy="655"/>
            </a:xfrm>
            <a:prstGeom prst="roundRect">
              <a:avLst/>
            </a:prstGeom>
            <a:ln>
              <a:solidFill>
                <a:srgbClr val="C43534"/>
              </a:solidFill>
            </a:ln>
          </p:spPr>
          <p:style>
            <a:lnRef idx="2">
              <a:schemeClr val="accent5"/>
            </a:lnRef>
            <a:fillRef idx="1">
              <a:schemeClr val="lt1"/>
            </a:fillRef>
            <a:effectRef idx="0">
              <a:schemeClr val="accent5"/>
            </a:effectRef>
            <a:fontRef idx="minor">
              <a:schemeClr val="dk1"/>
            </a:fontRef>
          </p:style>
          <p:txBody>
            <a:bodyPr wrap="square" rtlCol="0">
              <a:spAutoFit/>
            </a:bodyPr>
            <a:p>
              <a:r>
                <a:rPr lang="en-US" altLang="zh-CN" b="1">
                  <a:latin typeface="黑体" panose="02010609060101010101" charset="-122"/>
                  <a:ea typeface="黑体" panose="02010609060101010101" charset="-122"/>
                  <a:cs typeface="黑体" panose="02010609060101010101" charset="-122"/>
                </a:rPr>
                <a:t>7</a:t>
              </a:r>
              <a:r>
                <a:rPr lang="zh-CN" altLang="en-US" b="1">
                  <a:latin typeface="黑体" panose="02010609060101010101" charset="-122"/>
                  <a:ea typeface="黑体" panose="02010609060101010101" charset="-122"/>
                  <a:cs typeface="黑体" panose="02010609060101010101" charset="-122"/>
                </a:rPr>
                <a:t>.1 分析产品细化市场</a:t>
              </a:r>
              <a:endParaRPr lang="zh-CN" altLang="en-US" b="1">
                <a:latin typeface="黑体" panose="02010609060101010101" charset="-122"/>
                <a:ea typeface="黑体" panose="02010609060101010101" charset="-122"/>
                <a:cs typeface="黑体" panose="02010609060101010101" charset="-122"/>
              </a:endParaRPr>
            </a:p>
          </p:txBody>
        </p:sp>
        <p:sp>
          <p:nvSpPr>
            <p:cNvPr id="16" name="文本框 15"/>
            <p:cNvSpPr txBox="1"/>
            <p:nvPr/>
          </p:nvSpPr>
          <p:spPr>
            <a:xfrm>
              <a:off x="5832" y="7016"/>
              <a:ext cx="4480" cy="655"/>
            </a:xfrm>
            <a:prstGeom prst="roundRect">
              <a:avLst/>
            </a:prstGeom>
            <a:ln>
              <a:solidFill>
                <a:srgbClr val="C43534"/>
              </a:solidFill>
            </a:ln>
          </p:spPr>
          <p:style>
            <a:lnRef idx="2">
              <a:schemeClr val="accent5"/>
            </a:lnRef>
            <a:fillRef idx="1">
              <a:schemeClr val="lt1"/>
            </a:fillRef>
            <a:effectRef idx="0">
              <a:schemeClr val="accent5"/>
            </a:effectRef>
            <a:fontRef idx="minor">
              <a:schemeClr val="dk1"/>
            </a:fontRef>
          </p:style>
          <p:txBody>
            <a:bodyPr wrap="square" rtlCol="0">
              <a:spAutoFit/>
            </a:bodyPr>
            <a:p>
              <a:pPr algn="l">
                <a:buClrTx/>
                <a:buSzTx/>
                <a:buFontTx/>
              </a:pPr>
              <a:r>
                <a:rPr lang="en-US" altLang="zh-CN" b="1">
                  <a:latin typeface="黑体" panose="02010609060101010101" charset="-122"/>
                  <a:ea typeface="黑体" panose="02010609060101010101" charset="-122"/>
                  <a:cs typeface="黑体" panose="02010609060101010101" charset="-122"/>
                </a:rPr>
                <a:t>7</a:t>
              </a:r>
              <a:r>
                <a:rPr lang="zh-CN" altLang="en-US" b="1">
                  <a:latin typeface="黑体" panose="02010609060101010101" charset="-122"/>
                  <a:ea typeface="黑体" panose="02010609060101010101" charset="-122"/>
                  <a:cs typeface="黑体" panose="02010609060101010101" charset="-122"/>
                </a:rPr>
                <a:t>.4 判断产品趋势</a:t>
              </a:r>
              <a:endParaRPr lang="zh-CN" altLang="en-US" b="1">
                <a:latin typeface="黑体" panose="02010609060101010101" charset="-122"/>
                <a:ea typeface="黑体" panose="02010609060101010101" charset="-122"/>
                <a:cs typeface="黑体" panose="02010609060101010101" charset="-122"/>
              </a:endParaRPr>
            </a:p>
          </p:txBody>
        </p:sp>
        <p:sp>
          <p:nvSpPr>
            <p:cNvPr id="17" name="文本框 16"/>
            <p:cNvSpPr txBox="1"/>
            <p:nvPr/>
          </p:nvSpPr>
          <p:spPr>
            <a:xfrm>
              <a:off x="5832" y="7981"/>
              <a:ext cx="4480" cy="655"/>
            </a:xfrm>
            <a:prstGeom prst="roundRect">
              <a:avLst/>
            </a:prstGeom>
            <a:ln>
              <a:solidFill>
                <a:srgbClr val="C43534"/>
              </a:solidFill>
            </a:ln>
          </p:spPr>
          <p:style>
            <a:lnRef idx="2">
              <a:schemeClr val="accent5"/>
            </a:lnRef>
            <a:fillRef idx="1">
              <a:schemeClr val="lt1"/>
            </a:fillRef>
            <a:effectRef idx="0">
              <a:schemeClr val="accent5"/>
            </a:effectRef>
            <a:fontRef idx="minor">
              <a:schemeClr val="dk1"/>
            </a:fontRef>
          </p:style>
          <p:txBody>
            <a:bodyPr wrap="square" rtlCol="0">
              <a:spAutoFit/>
            </a:bodyPr>
            <a:p>
              <a:pPr algn="l">
                <a:buClrTx/>
                <a:buSzTx/>
                <a:buFontTx/>
              </a:pPr>
              <a:r>
                <a:rPr lang="en-US" altLang="zh-CN" b="1">
                  <a:latin typeface="黑体" panose="02010609060101010101" charset="-122"/>
                  <a:ea typeface="黑体" panose="02010609060101010101" charset="-122"/>
                  <a:cs typeface="黑体" panose="02010609060101010101" charset="-122"/>
                </a:rPr>
                <a:t>7</a:t>
              </a:r>
              <a:r>
                <a:rPr lang="zh-CN" altLang="en-US" b="1">
                  <a:latin typeface="黑体" panose="02010609060101010101" charset="-122"/>
                  <a:ea typeface="黑体" panose="02010609060101010101" charset="-122"/>
                  <a:cs typeface="黑体" panose="02010609060101010101" charset="-122"/>
                </a:rPr>
                <a:t>.5 全面评估产品</a:t>
              </a:r>
              <a:endParaRPr lang="zh-CN" altLang="en-US"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5832" y="5217"/>
              <a:ext cx="4480" cy="655"/>
            </a:xfrm>
            <a:prstGeom prst="roundRect">
              <a:avLst/>
            </a:prstGeom>
            <a:ln>
              <a:solidFill>
                <a:srgbClr val="C43534"/>
              </a:solidFill>
            </a:ln>
          </p:spPr>
          <p:style>
            <a:lnRef idx="2">
              <a:schemeClr val="accent5"/>
            </a:lnRef>
            <a:fillRef idx="1">
              <a:schemeClr val="lt1"/>
            </a:fillRef>
            <a:effectRef idx="0">
              <a:schemeClr val="accent5"/>
            </a:effectRef>
            <a:fontRef idx="minor">
              <a:schemeClr val="dk1"/>
            </a:fontRef>
          </p:style>
          <p:txBody>
            <a:bodyPr wrap="square" rtlCol="0">
              <a:spAutoFit/>
            </a:bodyPr>
            <a:p>
              <a:pPr algn="l">
                <a:buClrTx/>
                <a:buSzTx/>
                <a:buFontTx/>
              </a:pPr>
              <a:r>
                <a:rPr lang="en-US" altLang="zh-CN" b="1">
                  <a:latin typeface="黑体" panose="02010609060101010101" charset="-122"/>
                  <a:ea typeface="黑体" panose="02010609060101010101" charset="-122"/>
                  <a:cs typeface="黑体" panose="02010609060101010101" charset="-122"/>
                </a:rPr>
                <a:t>7</a:t>
              </a:r>
              <a:r>
                <a:rPr lang="zh-CN" altLang="en-US" b="1">
                  <a:latin typeface="黑体" panose="02010609060101010101" charset="-122"/>
                  <a:ea typeface="黑体" panose="02010609060101010101" charset="-122"/>
                  <a:cs typeface="黑体" panose="02010609060101010101" charset="-122"/>
                </a:rPr>
                <a:t>.2 分析产品市场需求</a:t>
              </a:r>
              <a:endParaRPr lang="zh-CN" altLang="en-US"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5832" y="6182"/>
              <a:ext cx="4480" cy="655"/>
            </a:xfrm>
            <a:prstGeom prst="roundRect">
              <a:avLst/>
            </a:prstGeom>
            <a:ln>
              <a:solidFill>
                <a:srgbClr val="C43534"/>
              </a:solidFill>
            </a:ln>
          </p:spPr>
          <p:style>
            <a:lnRef idx="2">
              <a:schemeClr val="accent5"/>
            </a:lnRef>
            <a:fillRef idx="1">
              <a:schemeClr val="lt1"/>
            </a:fillRef>
            <a:effectRef idx="0">
              <a:schemeClr val="accent5"/>
            </a:effectRef>
            <a:fontRef idx="minor">
              <a:schemeClr val="dk1"/>
            </a:fontRef>
          </p:style>
          <p:txBody>
            <a:bodyPr wrap="square" rtlCol="0">
              <a:spAutoFit/>
            </a:bodyPr>
            <a:p>
              <a:pPr algn="l">
                <a:buClrTx/>
                <a:buSzTx/>
                <a:buFontTx/>
              </a:pPr>
              <a:r>
                <a:rPr lang="en-US" altLang="zh-CN" b="1">
                  <a:latin typeface="黑体" panose="02010609060101010101" charset="-122"/>
                  <a:ea typeface="黑体" panose="02010609060101010101" charset="-122"/>
                  <a:cs typeface="黑体" panose="02010609060101010101" charset="-122"/>
                </a:rPr>
                <a:t>7</a:t>
              </a:r>
              <a:r>
                <a:rPr lang="zh-CN" altLang="en-US" b="1">
                  <a:latin typeface="黑体" panose="02010609060101010101" charset="-122"/>
                  <a:ea typeface="黑体" panose="02010609060101010101" charset="-122"/>
                  <a:cs typeface="黑体" panose="02010609060101010101" charset="-122"/>
                </a:rPr>
                <a:t>.3 分析产品竞争对手</a:t>
              </a:r>
              <a:endParaRPr lang="zh-CN" altLang="en-US" b="1">
                <a:latin typeface="黑体" panose="02010609060101010101" charset="-122"/>
                <a:ea typeface="黑体" panose="02010609060101010101" charset="-122"/>
                <a:cs typeface="黑体" panose="02010609060101010101" charset="-122"/>
              </a:endParaRPr>
            </a:p>
          </p:txBody>
        </p:sp>
      </p:gr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0-#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矩形 18"/>
          <p:cNvSpPr/>
          <p:nvPr>
            <p:custDataLst>
              <p:tags r:id="rId1"/>
            </p:custDataLst>
          </p:nvPr>
        </p:nvSpPr>
        <p:spPr>
          <a:xfrm>
            <a:off x="4026218" y="1076775"/>
            <a:ext cx="5117783" cy="2938939"/>
          </a:xfrm>
          <a:prstGeom prst="rect">
            <a:avLst/>
          </a:prstGeom>
          <a:solidFill>
            <a:srgbClr val="AC1A21"/>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200" b="1">
              <a:solidFill>
                <a:srgbClr val="FFFFFF"/>
              </a:solidFill>
              <a:latin typeface="黑体" panose="02010609060101010101" charset="-122"/>
            </a:endParaRPr>
          </a:p>
        </p:txBody>
      </p:sp>
      <p:sp>
        <p:nvSpPr>
          <p:cNvPr id="2" name="文本框 1"/>
          <p:cNvSpPr txBox="1"/>
          <p:nvPr/>
        </p:nvSpPr>
        <p:spPr>
          <a:xfrm>
            <a:off x="4190048" y="1612556"/>
            <a:ext cx="4374833" cy="2368550"/>
          </a:xfrm>
          <a:prstGeom prst="rect">
            <a:avLst/>
          </a:prstGeom>
          <a:noFill/>
        </p:spPr>
        <p:txBody>
          <a:bodyPr wrap="square" rtlCol="0">
            <a:spAutoFit/>
          </a:bodyPr>
          <a:p>
            <a:pPr algn="ctr"/>
            <a:r>
              <a:rPr lang="en-US" sz="4000" b="1">
                <a:solidFill>
                  <a:schemeClr val="bg1"/>
                </a:solidFill>
                <a:latin typeface="黑体" panose="02010609060101010101" charset="-122"/>
                <a:ea typeface="黑体" panose="02010609060101010101" charset="-122"/>
                <a:cs typeface="黑体" panose="02010609060101010101" charset="-122"/>
              </a:rPr>
              <a:t>7</a:t>
            </a:r>
            <a:r>
              <a:rPr lang="zh-CN" altLang="en-US" sz="4000" b="1">
                <a:solidFill>
                  <a:schemeClr val="bg1"/>
                </a:solidFill>
                <a:latin typeface="黑体" panose="02010609060101010101" charset="-122"/>
                <a:ea typeface="黑体" panose="02010609060101010101" charset="-122"/>
                <a:cs typeface="黑体" panose="02010609060101010101" charset="-122"/>
              </a:rPr>
              <a:t>.</a:t>
            </a:r>
            <a:r>
              <a:rPr lang="en-US" altLang="zh-CN" sz="4000" b="1">
                <a:solidFill>
                  <a:schemeClr val="bg1"/>
                </a:solidFill>
                <a:latin typeface="黑体" panose="02010609060101010101" charset="-122"/>
                <a:ea typeface="黑体" panose="02010609060101010101" charset="-122"/>
                <a:cs typeface="黑体" panose="02010609060101010101" charset="-122"/>
              </a:rPr>
              <a:t>3</a:t>
            </a:r>
            <a:endParaRPr lang="en-US" altLang="zh-CN" sz="3600" b="1">
              <a:solidFill>
                <a:schemeClr val="bg1"/>
              </a:solidFill>
              <a:latin typeface="黑体" panose="02010609060101010101" charset="-122"/>
              <a:ea typeface="黑体" panose="02010609060101010101" charset="-122"/>
              <a:cs typeface="黑体" panose="02010609060101010101" charset="-122"/>
            </a:endParaRPr>
          </a:p>
          <a:p>
            <a:pPr algn="ctr"/>
            <a:endParaRPr lang="en-US" altLang="zh-CN" sz="3600" b="1">
              <a:solidFill>
                <a:schemeClr val="bg1"/>
              </a:solidFill>
              <a:latin typeface="黑体" panose="02010609060101010101" charset="-122"/>
              <a:ea typeface="黑体" panose="02010609060101010101" charset="-122"/>
              <a:cs typeface="黑体" panose="02010609060101010101" charset="-122"/>
            </a:endParaRPr>
          </a:p>
          <a:p>
            <a:pPr algn="ctr"/>
            <a:r>
              <a:rPr lang="zh-CN" altLang="en-US" sz="3600" b="1">
                <a:solidFill>
                  <a:schemeClr val="bg1"/>
                </a:solidFill>
                <a:latin typeface="宋体" panose="02010600030101010101" pitchFamily="2" charset="-122"/>
                <a:ea typeface="宋体" panose="02010600030101010101" pitchFamily="2" charset="-122"/>
                <a:cs typeface="黑体" panose="02010609060101010101" charset="-122"/>
                <a:sym typeface="+mn-ea"/>
              </a:rPr>
              <a:t>分析产品竞争对手</a:t>
            </a:r>
            <a:endParaRPr lang="zh-CN" altLang="en-US" sz="3600" b="1">
              <a:latin typeface="黑体" panose="02010609060101010101" charset="-122"/>
              <a:ea typeface="黑体" panose="02010609060101010101" charset="-122"/>
              <a:cs typeface="黑体" panose="02010609060101010101" charset="-122"/>
            </a:endParaRPr>
          </a:p>
          <a:p>
            <a:pPr algn="ctr"/>
            <a:endParaRPr lang="zh-CN" altLang="en-US" sz="3600" b="1">
              <a:solidFill>
                <a:schemeClr val="bg1"/>
              </a:solidFill>
              <a:latin typeface="黑体" panose="02010609060101010101" charset="-122"/>
              <a:ea typeface="黑体" panose="02010609060101010101" charset="-122"/>
              <a:cs typeface="黑体" panose="02010609060101010101" charset="-122"/>
              <a:sym typeface="+mn-ea"/>
            </a:endParaRPr>
          </a:p>
        </p:txBody>
      </p:sp>
      <p:pic>
        <p:nvPicPr>
          <p:cNvPr id="4" name="图片 3"/>
          <p:cNvPicPr>
            <a:picLocks noChangeAspect="1"/>
          </p:cNvPicPr>
          <p:nvPr/>
        </p:nvPicPr>
        <p:blipFill>
          <a:blip r:embed="rId2"/>
          <a:stretch>
            <a:fillRect/>
          </a:stretch>
        </p:blipFill>
        <p:spPr>
          <a:xfrm>
            <a:off x="116523" y="1076775"/>
            <a:ext cx="3918585" cy="2938463"/>
          </a:xfrm>
          <a:prstGeom prst="rect">
            <a:avLst/>
          </a:prstGeom>
        </p:spPr>
      </p:pic>
      <p:sp>
        <p:nvSpPr>
          <p:cNvPr id="23" name="文本框 22"/>
          <p:cNvSpPr txBox="1"/>
          <p:nvPr/>
        </p:nvSpPr>
        <p:spPr>
          <a:xfrm>
            <a:off x="391001" y="265245"/>
            <a:ext cx="5053013"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zh-CN" altLang="en-US" sz="2800" b="1">
                <a:solidFill>
                  <a:schemeClr val="tx1"/>
                </a:solidFill>
                <a:latin typeface="黑体" panose="02010609060101010101" charset="-122"/>
                <a:ea typeface="黑体" panose="02010609060101010101" charset="-122"/>
                <a:sym typeface="+mn-ea"/>
              </a:rPr>
              <a:t>对产品进行全面评估</a:t>
            </a:r>
            <a:endParaRPr lang="zh-CN" altLang="en-US" sz="2800" b="1">
              <a:solidFill>
                <a:schemeClr val="tx1"/>
              </a:solidFill>
              <a:latin typeface="黑体" panose="02010609060101010101" charset="-122"/>
              <a:ea typeface="黑体" panose="02010609060101010101"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450"/>
            <a:ext cx="4029075" cy="51435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a:off x="0" y="1939979"/>
            <a:ext cx="4029075" cy="1264443"/>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ïṡ1ídé"/>
          <p:cNvSpPr/>
          <p:nvPr/>
        </p:nvSpPr>
        <p:spPr>
          <a:xfrm>
            <a:off x="139065" y="2334260"/>
            <a:ext cx="3750945" cy="815340"/>
          </a:xfrm>
          <a:prstGeom prst="rect">
            <a:avLst/>
          </a:prstGeom>
        </p:spPr>
        <p:txBody>
          <a:bodyPr wrap="square">
            <a:normAutofit lnSpcReduction="20000"/>
          </a:bodyPr>
          <a:lstStyle/>
          <a:p>
            <a:pPr algn="ctr"/>
            <a:r>
              <a:rPr lang="zh-CN" altLang="en-US" sz="3500" b="1" dirty="0" smtClean="0">
                <a:solidFill>
                  <a:schemeClr val="bg1"/>
                </a:solidFill>
                <a:latin typeface="黑体" panose="02010609060101010101" charset="-122"/>
                <a:ea typeface="黑体" panose="02010609060101010101" charset="-122"/>
                <a:cs typeface="黑体" panose="02010609060101010101" charset="-122"/>
                <a:sym typeface="黑体" panose="02010609060101010101" charset="-122"/>
              </a:rPr>
              <a:t>目录</a:t>
            </a:r>
            <a:r>
              <a:rPr lang="en-US" altLang="zh-CN" sz="350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a:t>
            </a:r>
            <a:r>
              <a:rPr lang="en-US" altLang="zh-CN" sz="3500"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CONTENTS</a:t>
            </a:r>
            <a:endParaRPr lang="en-US" altLang="zh-CN" sz="3500" dirty="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32" name="矩形 31"/>
          <p:cNvSpPr/>
          <p:nvPr/>
        </p:nvSpPr>
        <p:spPr>
          <a:xfrm>
            <a:off x="4880967" y="939853"/>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smtClean="0">
                <a:latin typeface="黑体" panose="02010609060101010101" charset="-122"/>
                <a:cs typeface="黑体" panose="02010609060101010101" charset="-122"/>
              </a:rPr>
              <a:t>1</a:t>
            </a:r>
            <a:endParaRPr lang="en-US" altLang="zh-CN" sz="3000" dirty="0" smtClean="0">
              <a:latin typeface="黑体" panose="02010609060101010101" charset="-122"/>
              <a:cs typeface="黑体" panose="02010609060101010101" charset="-122"/>
            </a:endParaRPr>
          </a:p>
        </p:txBody>
      </p:sp>
      <p:sp>
        <p:nvSpPr>
          <p:cNvPr id="39" name="iṣḷiḋè"/>
          <p:cNvSpPr txBox="1"/>
          <p:nvPr/>
        </p:nvSpPr>
        <p:spPr>
          <a:xfrm>
            <a:off x="5534501" y="1187741"/>
            <a:ext cx="3205639" cy="196691"/>
          </a:xfrm>
          <a:prstGeom prst="rect">
            <a:avLst/>
          </a:prstGeom>
          <a:noFill/>
        </p:spPr>
        <p:txBody>
          <a:bodyPr wrap="none" lIns="270000" tIns="0" rIns="0" bIns="0" anchor="b" anchorCtr="0">
            <a:noAutofit/>
          </a:bodyPr>
          <a:lstStyle/>
          <a:p>
            <a:pPr indent="0" algn="l">
              <a:buClr>
                <a:srgbClr val="AC1A21"/>
              </a:buClr>
              <a:buFont typeface="Wingdings" panose="05000000000000000000" pitchFamily="2" charset="2"/>
              <a:buNone/>
            </a:pPr>
            <a:r>
              <a:rPr lang="zh-CN" altLang="en-US" sz="2500" dirty="0" smtClean="0">
                <a:latin typeface="黑体" panose="02010609060101010101" charset="-122"/>
                <a:ea typeface="黑体" panose="02010609060101010101" charset="-122"/>
                <a:sym typeface="黑体" panose="02010609060101010101" charset="-122"/>
              </a:rPr>
              <a:t>找到竞争对手</a:t>
            </a:r>
            <a:endParaRPr lang="zh-CN" altLang="en-US" sz="2500" dirty="0" smtClean="0">
              <a:latin typeface="黑体" panose="02010609060101010101" charset="-122"/>
              <a:ea typeface="黑体" panose="02010609060101010101" charset="-122"/>
              <a:sym typeface="黑体" panose="02010609060101010101" charset="-122"/>
            </a:endParaRPr>
          </a:p>
        </p:txBody>
      </p:sp>
      <p:sp>
        <p:nvSpPr>
          <p:cNvPr id="50" name="矩形 49"/>
          <p:cNvSpPr/>
          <p:nvPr/>
        </p:nvSpPr>
        <p:spPr>
          <a:xfrm>
            <a:off x="4880967" y="1671612"/>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smtClean="0">
                <a:latin typeface="黑体" panose="02010609060101010101" charset="-122"/>
                <a:cs typeface="黑体" panose="02010609060101010101" charset="-122"/>
              </a:rPr>
              <a:t>2</a:t>
            </a:r>
            <a:endParaRPr lang="en-US" altLang="zh-CN" sz="3000" dirty="0" smtClean="0">
              <a:latin typeface="黑体" panose="02010609060101010101" charset="-122"/>
              <a:cs typeface="黑体" panose="02010609060101010101" charset="-122"/>
            </a:endParaRPr>
          </a:p>
        </p:txBody>
      </p:sp>
      <p:sp>
        <p:nvSpPr>
          <p:cNvPr id="62" name="矩形 61"/>
          <p:cNvSpPr/>
          <p:nvPr/>
        </p:nvSpPr>
        <p:spPr>
          <a:xfrm>
            <a:off x="4880967" y="3803545"/>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latin typeface="黑体" panose="02010609060101010101" charset="-122"/>
                <a:cs typeface="黑体" panose="02010609060101010101" charset="-122"/>
              </a:rPr>
              <a:t>5</a:t>
            </a:r>
            <a:endParaRPr lang="en-US" sz="3000" dirty="0" smtClean="0">
              <a:latin typeface="黑体" panose="02010609060101010101" charset="-122"/>
              <a:cs typeface="黑体" panose="02010609060101010101" charset="-122"/>
            </a:endParaRPr>
          </a:p>
        </p:txBody>
      </p:sp>
      <p:sp>
        <p:nvSpPr>
          <p:cNvPr id="65" name="iṣlîḑe"/>
          <p:cNvSpPr txBox="1"/>
          <p:nvPr/>
        </p:nvSpPr>
        <p:spPr>
          <a:xfrm>
            <a:off x="5534501" y="1877827"/>
            <a:ext cx="3205639" cy="196691"/>
          </a:xfrm>
          <a:prstGeom prst="rect">
            <a:avLst/>
          </a:prstGeom>
          <a:noFill/>
        </p:spPr>
        <p:txBody>
          <a:bodyPr wrap="none" lIns="270000" tIns="0" rIns="0" bIns="0" anchor="b" anchorCtr="0">
            <a:noAutofit/>
          </a:bodyPr>
          <a:lstStyle/>
          <a:p>
            <a:pPr indent="0" algn="l">
              <a:buClr>
                <a:srgbClr val="AC1A21"/>
              </a:buClr>
              <a:buFont typeface="Wingdings" panose="05000000000000000000" pitchFamily="2" charset="2"/>
              <a:buNone/>
            </a:pPr>
            <a:r>
              <a:rPr lang="zh-CN" altLang="en-US" sz="2500" dirty="0">
                <a:latin typeface="黑体" panose="02010609060101010101" charset="-122"/>
                <a:ea typeface="黑体" panose="02010609060101010101" charset="-122"/>
                <a:sym typeface="黑体" panose="02010609060101010101" charset="-122"/>
              </a:rPr>
              <a:t>分析竞争对手</a:t>
            </a:r>
            <a:endParaRPr lang="zh-CN" altLang="en-US" sz="2500" dirty="0">
              <a:latin typeface="黑体" panose="02010609060101010101" charset="-122"/>
              <a:ea typeface="黑体" panose="02010609060101010101" charset="-122"/>
              <a:sym typeface="黑体" panose="02010609060101010101" charset="-122"/>
            </a:endParaRPr>
          </a:p>
        </p:txBody>
      </p:sp>
      <p:sp>
        <p:nvSpPr>
          <p:cNvPr id="72" name="ïš1îdé"/>
          <p:cNvSpPr txBox="1"/>
          <p:nvPr/>
        </p:nvSpPr>
        <p:spPr>
          <a:xfrm>
            <a:off x="5577364" y="3328009"/>
            <a:ext cx="3205639" cy="196691"/>
          </a:xfrm>
          <a:prstGeom prst="rect">
            <a:avLst/>
          </a:prstGeom>
          <a:noFill/>
        </p:spPr>
        <p:txBody>
          <a:bodyPr wrap="none" lIns="270000" tIns="0" rIns="0" bIns="0" anchor="b" anchorCtr="0">
            <a:noAutofit/>
          </a:bodyPr>
          <a:lstStyle/>
          <a:p>
            <a:r>
              <a:rPr lang="zh-CN" altLang="en-US" sz="2500" dirty="0">
                <a:latin typeface="黑体" panose="02010609060101010101" charset="-122"/>
                <a:ea typeface="黑体" panose="02010609060101010101" charset="-122"/>
                <a:sym typeface="黑体" panose="02010609060101010101" charset="-122"/>
              </a:rPr>
              <a:t>课堂小结</a:t>
            </a:r>
            <a:endParaRPr lang="zh-CN" altLang="en-US" sz="2500" dirty="0">
              <a:latin typeface="黑体" panose="02010609060101010101" charset="-122"/>
              <a:ea typeface="黑体" panose="02010609060101010101" charset="-122"/>
              <a:sym typeface="黑体" panose="02010609060101010101" charset="-122"/>
            </a:endParaRPr>
          </a:p>
        </p:txBody>
      </p:sp>
      <p:sp>
        <p:nvSpPr>
          <p:cNvPr id="5" name="ïš1îdé"/>
          <p:cNvSpPr txBox="1"/>
          <p:nvPr/>
        </p:nvSpPr>
        <p:spPr>
          <a:xfrm>
            <a:off x="5592604" y="3984281"/>
            <a:ext cx="3205639" cy="196691"/>
          </a:xfrm>
          <a:prstGeom prst="rect">
            <a:avLst/>
          </a:prstGeom>
          <a:noFill/>
        </p:spPr>
        <p:txBody>
          <a:bodyPr wrap="none" lIns="270000" tIns="0" rIns="0" bIns="0" anchor="b" anchorCtr="0">
            <a:noAutofit/>
          </a:bodyPr>
          <a:p>
            <a:r>
              <a:rPr lang="zh-CN" altLang="en-US" sz="2500" dirty="0">
                <a:latin typeface="黑体" panose="02010609060101010101" charset="-122"/>
                <a:ea typeface="黑体" panose="02010609060101010101" charset="-122"/>
                <a:sym typeface="黑体" panose="02010609060101010101" charset="-122"/>
              </a:rPr>
              <a:t>课后作业</a:t>
            </a:r>
            <a:endParaRPr lang="zh-CN" altLang="en-US" sz="2500" dirty="0">
              <a:latin typeface="黑体" panose="02010609060101010101" charset="-122"/>
              <a:ea typeface="黑体" panose="02010609060101010101" charset="-122"/>
              <a:sym typeface="黑体" panose="02010609060101010101" charset="-122"/>
            </a:endParaRPr>
          </a:p>
        </p:txBody>
      </p:sp>
      <p:sp>
        <p:nvSpPr>
          <p:cNvPr id="3" name="矩形 2"/>
          <p:cNvSpPr/>
          <p:nvPr/>
        </p:nvSpPr>
        <p:spPr>
          <a:xfrm>
            <a:off x="4880967" y="2388607"/>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000" dirty="0" smtClean="0">
                <a:latin typeface="黑体" panose="02010609060101010101" charset="-122"/>
                <a:cs typeface="黑体" panose="02010609060101010101" charset="-122"/>
              </a:rPr>
              <a:t>3</a:t>
            </a:r>
            <a:endParaRPr lang="en-US" altLang="zh-CN" sz="3000" dirty="0" smtClean="0">
              <a:latin typeface="黑体" panose="02010609060101010101" charset="-122"/>
              <a:cs typeface="黑体" panose="02010609060101010101" charset="-122"/>
            </a:endParaRPr>
          </a:p>
        </p:txBody>
      </p:sp>
      <p:sp>
        <p:nvSpPr>
          <p:cNvPr id="4" name="矩形 3"/>
          <p:cNvSpPr/>
          <p:nvPr/>
        </p:nvSpPr>
        <p:spPr>
          <a:xfrm>
            <a:off x="4880967" y="3096552"/>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000" dirty="0" smtClean="0">
                <a:latin typeface="黑体" panose="02010609060101010101" charset="-122"/>
                <a:cs typeface="黑体" panose="02010609060101010101" charset="-122"/>
              </a:rPr>
              <a:t>4</a:t>
            </a:r>
            <a:endParaRPr lang="en-US" altLang="zh-CN" sz="3000" dirty="0" smtClean="0">
              <a:latin typeface="黑体" panose="02010609060101010101" charset="-122"/>
              <a:cs typeface="黑体" panose="02010609060101010101" charset="-122"/>
            </a:endParaRPr>
          </a:p>
        </p:txBody>
      </p:sp>
      <p:sp>
        <p:nvSpPr>
          <p:cNvPr id="6" name="ïš1îdé"/>
          <p:cNvSpPr txBox="1"/>
          <p:nvPr/>
        </p:nvSpPr>
        <p:spPr>
          <a:xfrm>
            <a:off x="5534501" y="2585059"/>
            <a:ext cx="3205639" cy="196691"/>
          </a:xfrm>
          <a:prstGeom prst="rect">
            <a:avLst/>
          </a:prstGeom>
          <a:noFill/>
        </p:spPr>
        <p:txBody>
          <a:bodyPr wrap="none" lIns="270000" tIns="0" rIns="0" bIns="0" anchor="b" anchorCtr="0">
            <a:noAutofit/>
          </a:bodyPr>
          <a:p>
            <a:pPr algn="l"/>
            <a:r>
              <a:rPr lang="zh-CN" altLang="en-US" sz="2500" dirty="0">
                <a:latin typeface="黑体" panose="02010609060101010101" charset="-122"/>
                <a:ea typeface="黑体" panose="02010609060101010101" charset="-122"/>
                <a:sym typeface="黑体" panose="02010609060101010101" charset="-122"/>
              </a:rPr>
              <a:t>分析竞争对手网站</a:t>
            </a:r>
            <a:endParaRPr lang="zh-CN" altLang="en-US" sz="2500" dirty="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animEffect transition="in" filter="fade">
                                      <p:cBhvr>
                                        <p:cTn id="22" dur="500"/>
                                        <p:tgtEl>
                                          <p:spTgt spid="32"/>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50"/>
                                        </p:tgtEl>
                                        <p:attrNameLst>
                                          <p:attrName>style.visibility</p:attrName>
                                        </p:attrNameLst>
                                      </p:cBhvr>
                                      <p:to>
                                        <p:strVal val="visible"/>
                                      </p:to>
                                    </p:set>
                                    <p:anim calcmode="lin" valueType="num">
                                      <p:cBhvr>
                                        <p:cTn id="26" dur="500" fill="hold"/>
                                        <p:tgtEl>
                                          <p:spTgt spid="50"/>
                                        </p:tgtEl>
                                        <p:attrNameLst>
                                          <p:attrName>ppt_w</p:attrName>
                                        </p:attrNameLst>
                                      </p:cBhvr>
                                      <p:tavLst>
                                        <p:tav tm="0">
                                          <p:val>
                                            <p:fltVal val="0"/>
                                          </p:val>
                                        </p:tav>
                                        <p:tav tm="100000">
                                          <p:val>
                                            <p:strVal val="#ppt_w"/>
                                          </p:val>
                                        </p:tav>
                                      </p:tavLst>
                                    </p:anim>
                                    <p:anim calcmode="lin" valueType="num">
                                      <p:cBhvr>
                                        <p:cTn id="27" dur="500" fill="hold"/>
                                        <p:tgtEl>
                                          <p:spTgt spid="50"/>
                                        </p:tgtEl>
                                        <p:attrNameLst>
                                          <p:attrName>ppt_h</p:attrName>
                                        </p:attrNameLst>
                                      </p:cBhvr>
                                      <p:tavLst>
                                        <p:tav tm="0">
                                          <p:val>
                                            <p:fltVal val="0"/>
                                          </p:val>
                                        </p:tav>
                                        <p:tav tm="100000">
                                          <p:val>
                                            <p:strVal val="#ppt_h"/>
                                          </p:val>
                                        </p:tav>
                                      </p:tavLst>
                                    </p:anim>
                                    <p:animEffect transition="in" filter="fade">
                                      <p:cBhvr>
                                        <p:cTn id="28" dur="500"/>
                                        <p:tgtEl>
                                          <p:spTgt spid="50"/>
                                        </p:tgtEl>
                                      </p:cBhvr>
                                    </p:animEffect>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62"/>
                                        </p:tgtEl>
                                        <p:attrNameLst>
                                          <p:attrName>style.visibility</p:attrName>
                                        </p:attrNameLst>
                                      </p:cBhvr>
                                      <p:to>
                                        <p:strVal val="visible"/>
                                      </p:to>
                                    </p:set>
                                    <p:anim calcmode="lin" valueType="num">
                                      <p:cBhvr>
                                        <p:cTn id="32" dur="500" fill="hold"/>
                                        <p:tgtEl>
                                          <p:spTgt spid="62"/>
                                        </p:tgtEl>
                                        <p:attrNameLst>
                                          <p:attrName>ppt_w</p:attrName>
                                        </p:attrNameLst>
                                      </p:cBhvr>
                                      <p:tavLst>
                                        <p:tav tm="0">
                                          <p:val>
                                            <p:fltVal val="0"/>
                                          </p:val>
                                        </p:tav>
                                        <p:tav tm="100000">
                                          <p:val>
                                            <p:strVal val="#ppt_w"/>
                                          </p:val>
                                        </p:tav>
                                      </p:tavLst>
                                    </p:anim>
                                    <p:anim calcmode="lin" valueType="num">
                                      <p:cBhvr>
                                        <p:cTn id="33" dur="500" fill="hold"/>
                                        <p:tgtEl>
                                          <p:spTgt spid="62"/>
                                        </p:tgtEl>
                                        <p:attrNameLst>
                                          <p:attrName>ppt_h</p:attrName>
                                        </p:attrNameLst>
                                      </p:cBhvr>
                                      <p:tavLst>
                                        <p:tav tm="0">
                                          <p:val>
                                            <p:fltVal val="0"/>
                                          </p:val>
                                        </p:tav>
                                        <p:tav tm="100000">
                                          <p:val>
                                            <p:strVal val="#ppt_h"/>
                                          </p:val>
                                        </p:tav>
                                      </p:tavLst>
                                    </p:anim>
                                    <p:animEffect transition="in" filter="fade">
                                      <p:cBhvr>
                                        <p:cTn id="34" dur="500"/>
                                        <p:tgtEl>
                                          <p:spTgt spid="62"/>
                                        </p:tgtEl>
                                      </p:cBhvr>
                                    </p:animEffect>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par>
                          <p:cTn id="41" fill="hold">
                            <p:stCondLst>
                              <p:cond delay="3500"/>
                            </p:stCondLst>
                            <p:childTnLst>
                              <p:par>
                                <p:cTn id="42" presetID="53" presetClass="entr" presetSubtype="16" fill="hold" grpId="0" nodeType="after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9" grpId="0" bldLvl="0" animBg="1"/>
      <p:bldP spid="31" grpId="0"/>
      <p:bldP spid="32" grpId="0" bldLvl="0" animBg="1"/>
      <p:bldP spid="50" grpId="0" bldLvl="0" animBg="1"/>
      <p:bldP spid="62" grpId="0" bldLvl="0" animBg="1"/>
      <p:bldP spid="3" grpId="0" bldLvl="0" animBg="1"/>
      <p:bldP spid="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矩形 9"/>
          <p:cNvSpPr/>
          <p:nvPr/>
        </p:nvSpPr>
        <p:spPr>
          <a:xfrm>
            <a:off x="4918863" y="868416"/>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588"/>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1941"/>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753"/>
            <a:ext cx="3597775" cy="714375"/>
          </a:xfrm>
          <a:prstGeom prst="rect">
            <a:avLst/>
          </a:prstGeom>
          <a:noFill/>
        </p:spPr>
        <p:txBody>
          <a:bodyPr wrap="square" rtlCol="0">
            <a:spAutoFit/>
          </a:bodyPr>
          <a:lstStyle/>
          <a:p>
            <a:r>
              <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Part One.</a:t>
            </a:r>
            <a:endPar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16" name="文本框 15"/>
          <p:cNvSpPr txBox="1"/>
          <p:nvPr/>
        </p:nvSpPr>
        <p:spPr>
          <a:xfrm>
            <a:off x="215741" y="2591726"/>
            <a:ext cx="4702969" cy="783590"/>
          </a:xfrm>
          <a:prstGeom prst="rect">
            <a:avLst/>
          </a:prstGeom>
          <a:noFill/>
        </p:spPr>
        <p:txBody>
          <a:bodyPr wrap="square" rtlCol="0">
            <a:spAutoFit/>
          </a:bodyPr>
          <a:lstStyle/>
          <a:p>
            <a:pPr indent="0" algn="r">
              <a:buClr>
                <a:srgbClr val="AC1A21"/>
              </a:buClr>
              <a:buFont typeface="Wingdings" panose="05000000000000000000" pitchFamily="2" charset="2"/>
              <a:buNone/>
            </a:pPr>
            <a:r>
              <a:rPr lang="zh-CN" altLang="en-US" sz="4500" dirty="0" smtClean="0">
                <a:latin typeface="黑体" panose="02010609060101010101" charset="-122"/>
                <a:ea typeface="黑体" panose="02010609060101010101" charset="-122"/>
                <a:sym typeface="黑体" panose="02010609060101010101" charset="-122"/>
              </a:rPr>
              <a:t>找到竞争对手</a:t>
            </a:r>
            <a:endParaRPr lang="zh-CN" altLang="en-US" sz="4500" dirty="0" smtClean="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290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 name="任意多边形 21"/>
          <p:cNvSpPr/>
          <p:nvPr>
            <p:custDataLst>
              <p:tags r:id="rId1"/>
            </p:custDataLst>
          </p:nvPr>
        </p:nvSpPr>
        <p:spPr bwMode="auto">
          <a:xfrm>
            <a:off x="1142524" y="1887352"/>
            <a:ext cx="2076926" cy="2623661"/>
          </a:xfrm>
          <a:custGeom>
            <a:avLst/>
            <a:gdLst>
              <a:gd name="T0" fmla="*/ 9 w 424"/>
              <a:gd name="T1" fmla="*/ 0 h 536"/>
              <a:gd name="T2" fmla="*/ 0 w 424"/>
              <a:gd name="T3" fmla="*/ 25 h 536"/>
              <a:gd name="T4" fmla="*/ 0 w 424"/>
              <a:gd name="T5" fmla="*/ 497 h 536"/>
              <a:gd name="T6" fmla="*/ 39 w 424"/>
              <a:gd name="T7" fmla="*/ 536 h 536"/>
              <a:gd name="T8" fmla="*/ 391 w 424"/>
              <a:gd name="T9" fmla="*/ 536 h 536"/>
              <a:gd name="T10" fmla="*/ 424 w 424"/>
              <a:gd name="T11" fmla="*/ 519 h 536"/>
              <a:gd name="T12" fmla="*/ 393 w 424"/>
              <a:gd name="T13" fmla="*/ 534 h 536"/>
              <a:gd name="T14" fmla="*/ 42 w 424"/>
              <a:gd name="T15" fmla="*/ 534 h 536"/>
              <a:gd name="T16" fmla="*/ 2 w 424"/>
              <a:gd name="T17" fmla="*/ 494 h 536"/>
              <a:gd name="T18" fmla="*/ 2 w 424"/>
              <a:gd name="T19" fmla="*/ 22 h 536"/>
              <a:gd name="T20" fmla="*/ 9 w 424"/>
              <a:gd name="T21"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536">
                <a:moveTo>
                  <a:pt x="9" y="0"/>
                </a:moveTo>
                <a:cubicBezTo>
                  <a:pt x="3" y="6"/>
                  <a:pt x="0" y="15"/>
                  <a:pt x="0" y="25"/>
                </a:cubicBezTo>
                <a:cubicBezTo>
                  <a:pt x="0" y="497"/>
                  <a:pt x="0" y="497"/>
                  <a:pt x="0" y="497"/>
                </a:cubicBezTo>
                <a:cubicBezTo>
                  <a:pt x="0" y="519"/>
                  <a:pt x="18" y="536"/>
                  <a:pt x="39" y="536"/>
                </a:cubicBezTo>
                <a:cubicBezTo>
                  <a:pt x="391" y="536"/>
                  <a:pt x="391" y="536"/>
                  <a:pt x="391" y="536"/>
                </a:cubicBezTo>
                <a:cubicBezTo>
                  <a:pt x="405" y="536"/>
                  <a:pt x="416" y="530"/>
                  <a:pt x="424" y="519"/>
                </a:cubicBezTo>
                <a:cubicBezTo>
                  <a:pt x="416" y="528"/>
                  <a:pt x="405" y="534"/>
                  <a:pt x="393" y="534"/>
                </a:cubicBezTo>
                <a:cubicBezTo>
                  <a:pt x="42" y="534"/>
                  <a:pt x="42" y="534"/>
                  <a:pt x="42" y="534"/>
                </a:cubicBezTo>
                <a:cubicBezTo>
                  <a:pt x="20" y="534"/>
                  <a:pt x="2" y="516"/>
                  <a:pt x="2" y="494"/>
                </a:cubicBezTo>
                <a:cubicBezTo>
                  <a:pt x="2" y="22"/>
                  <a:pt x="2" y="22"/>
                  <a:pt x="2" y="22"/>
                </a:cubicBezTo>
                <a:cubicBezTo>
                  <a:pt x="2" y="14"/>
                  <a:pt x="5" y="6"/>
                  <a:pt x="9" y="0"/>
                </a:cubicBezTo>
              </a:path>
            </a:pathLst>
          </a:custGeom>
          <a:solidFill>
            <a:srgbClr val="939598"/>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65" name="任意多边形 22"/>
          <p:cNvSpPr/>
          <p:nvPr>
            <p:custDataLst>
              <p:tags r:id="rId2"/>
            </p:custDataLst>
          </p:nvPr>
        </p:nvSpPr>
        <p:spPr bwMode="auto">
          <a:xfrm>
            <a:off x="1152525" y="1805437"/>
            <a:ext cx="2106454" cy="2696051"/>
          </a:xfrm>
          <a:custGeom>
            <a:avLst/>
            <a:gdLst>
              <a:gd name="T0" fmla="*/ 430 w 430"/>
              <a:gd name="T1" fmla="*/ 511 h 551"/>
              <a:gd name="T2" fmla="*/ 391 w 430"/>
              <a:gd name="T3" fmla="*/ 551 h 551"/>
              <a:gd name="T4" fmla="*/ 40 w 430"/>
              <a:gd name="T5" fmla="*/ 551 h 551"/>
              <a:gd name="T6" fmla="*/ 0 w 430"/>
              <a:gd name="T7" fmla="*/ 511 h 551"/>
              <a:gd name="T8" fmla="*/ 0 w 430"/>
              <a:gd name="T9" fmla="*/ 39 h 551"/>
              <a:gd name="T10" fmla="*/ 40 w 430"/>
              <a:gd name="T11" fmla="*/ 0 h 551"/>
              <a:gd name="T12" fmla="*/ 391 w 430"/>
              <a:gd name="T13" fmla="*/ 0 h 551"/>
              <a:gd name="T14" fmla="*/ 430 w 430"/>
              <a:gd name="T15" fmla="*/ 39 h 551"/>
              <a:gd name="T16" fmla="*/ 430 w 430"/>
              <a:gd name="T17" fmla="*/ 511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551">
                <a:moveTo>
                  <a:pt x="430" y="511"/>
                </a:moveTo>
                <a:cubicBezTo>
                  <a:pt x="430" y="533"/>
                  <a:pt x="413" y="551"/>
                  <a:pt x="391" y="551"/>
                </a:cubicBezTo>
                <a:cubicBezTo>
                  <a:pt x="40" y="551"/>
                  <a:pt x="40" y="551"/>
                  <a:pt x="40" y="551"/>
                </a:cubicBezTo>
                <a:cubicBezTo>
                  <a:pt x="18" y="551"/>
                  <a:pt x="0" y="533"/>
                  <a:pt x="0" y="511"/>
                </a:cubicBezTo>
                <a:cubicBezTo>
                  <a:pt x="0" y="39"/>
                  <a:pt x="0" y="39"/>
                  <a:pt x="0" y="39"/>
                </a:cubicBezTo>
                <a:cubicBezTo>
                  <a:pt x="0" y="17"/>
                  <a:pt x="18" y="0"/>
                  <a:pt x="40" y="0"/>
                </a:cubicBezTo>
                <a:cubicBezTo>
                  <a:pt x="391" y="0"/>
                  <a:pt x="391" y="0"/>
                  <a:pt x="391" y="0"/>
                </a:cubicBezTo>
                <a:cubicBezTo>
                  <a:pt x="413" y="0"/>
                  <a:pt x="430" y="17"/>
                  <a:pt x="430" y="39"/>
                </a:cubicBezTo>
                <a:cubicBezTo>
                  <a:pt x="430" y="511"/>
                  <a:pt x="430" y="511"/>
                  <a:pt x="430" y="511"/>
                </a:cubicBezTo>
              </a:path>
            </a:pathLst>
          </a:custGeom>
          <a:solidFill>
            <a:srgbClr val="4D576B">
              <a:lumMod val="20000"/>
              <a:lumOff val="8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66" name="任意多边形 23"/>
          <p:cNvSpPr/>
          <p:nvPr>
            <p:custDataLst>
              <p:tags r:id="rId3"/>
            </p:custDataLst>
          </p:nvPr>
        </p:nvSpPr>
        <p:spPr bwMode="auto">
          <a:xfrm>
            <a:off x="1250633" y="1961171"/>
            <a:ext cx="1900238" cy="2422208"/>
          </a:xfrm>
          <a:custGeom>
            <a:avLst/>
            <a:gdLst>
              <a:gd name="T0" fmla="*/ 1549 w 1549"/>
              <a:gd name="T1" fmla="*/ 0 h 1974"/>
              <a:gd name="T2" fmla="*/ 1541 w 1549"/>
              <a:gd name="T3" fmla="*/ 0 h 1974"/>
              <a:gd name="T4" fmla="*/ 1541 w 1549"/>
              <a:gd name="T5" fmla="*/ 1962 h 1974"/>
              <a:gd name="T6" fmla="*/ 355 w 1549"/>
              <a:gd name="T7" fmla="*/ 1962 h 1974"/>
              <a:gd name="T8" fmla="*/ 0 w 1549"/>
              <a:gd name="T9" fmla="*/ 1619 h 1974"/>
              <a:gd name="T10" fmla="*/ 0 w 1549"/>
              <a:gd name="T11" fmla="*/ 1619 h 1974"/>
              <a:gd name="T12" fmla="*/ 363 w 1549"/>
              <a:gd name="T13" fmla="*/ 1974 h 1974"/>
              <a:gd name="T14" fmla="*/ 1549 w 1549"/>
              <a:gd name="T15" fmla="*/ 1974 h 1974"/>
              <a:gd name="T16" fmla="*/ 1549 w 1549"/>
              <a:gd name="T17"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9" h="1974">
                <a:moveTo>
                  <a:pt x="1549" y="0"/>
                </a:moveTo>
                <a:lnTo>
                  <a:pt x="1541" y="0"/>
                </a:lnTo>
                <a:lnTo>
                  <a:pt x="1541" y="1962"/>
                </a:lnTo>
                <a:lnTo>
                  <a:pt x="355" y="1962"/>
                </a:lnTo>
                <a:lnTo>
                  <a:pt x="0" y="1619"/>
                </a:lnTo>
                <a:lnTo>
                  <a:pt x="0" y="1619"/>
                </a:lnTo>
                <a:lnTo>
                  <a:pt x="363" y="1974"/>
                </a:lnTo>
                <a:lnTo>
                  <a:pt x="1549" y="1974"/>
                </a:lnTo>
                <a:lnTo>
                  <a:pt x="1549" y="0"/>
                </a:lnTo>
              </a:path>
            </a:pathLst>
          </a:custGeom>
          <a:no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67" name="任意多边形 24"/>
          <p:cNvSpPr/>
          <p:nvPr>
            <p:custDataLst>
              <p:tags r:id="rId4"/>
            </p:custDataLst>
          </p:nvPr>
        </p:nvSpPr>
        <p:spPr bwMode="auto">
          <a:xfrm>
            <a:off x="1235869" y="1951170"/>
            <a:ext cx="1905476" cy="2417445"/>
          </a:xfrm>
          <a:custGeom>
            <a:avLst/>
            <a:gdLst>
              <a:gd name="T0" fmla="*/ 367 w 1553"/>
              <a:gd name="T1" fmla="*/ 1970 h 1970"/>
              <a:gd name="T2" fmla="*/ 1553 w 1553"/>
              <a:gd name="T3" fmla="*/ 1970 h 1970"/>
              <a:gd name="T4" fmla="*/ 1553 w 1553"/>
              <a:gd name="T5" fmla="*/ 0 h 1970"/>
              <a:gd name="T6" fmla="*/ 0 w 1553"/>
              <a:gd name="T7" fmla="*/ 0 h 1970"/>
              <a:gd name="T8" fmla="*/ 0 w 1553"/>
              <a:gd name="T9" fmla="*/ 1619 h 1970"/>
              <a:gd name="T10" fmla="*/ 367 w 1553"/>
              <a:gd name="T11" fmla="*/ 1970 h 1970"/>
            </a:gdLst>
            <a:ahLst/>
            <a:cxnLst>
              <a:cxn ang="0">
                <a:pos x="T0" y="T1"/>
              </a:cxn>
              <a:cxn ang="0">
                <a:pos x="T2" y="T3"/>
              </a:cxn>
              <a:cxn ang="0">
                <a:pos x="T4" y="T5"/>
              </a:cxn>
              <a:cxn ang="0">
                <a:pos x="T6" y="T7"/>
              </a:cxn>
              <a:cxn ang="0">
                <a:pos x="T8" y="T9"/>
              </a:cxn>
              <a:cxn ang="0">
                <a:pos x="T10" y="T11"/>
              </a:cxn>
            </a:cxnLst>
            <a:rect l="0" t="0" r="r" b="b"/>
            <a:pathLst>
              <a:path w="1553" h="1970">
                <a:moveTo>
                  <a:pt x="367" y="1970"/>
                </a:moveTo>
                <a:lnTo>
                  <a:pt x="1553" y="1970"/>
                </a:lnTo>
                <a:lnTo>
                  <a:pt x="1553" y="0"/>
                </a:lnTo>
                <a:lnTo>
                  <a:pt x="0" y="0"/>
                </a:lnTo>
                <a:lnTo>
                  <a:pt x="0" y="1619"/>
                </a:lnTo>
                <a:lnTo>
                  <a:pt x="367" y="1970"/>
                </a:lnTo>
                <a:close/>
              </a:path>
            </a:pathLst>
          </a:custGeom>
          <a:solidFill>
            <a:sysClr val="window" lastClr="FFFFFF"/>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68" name="任意多边形 25"/>
          <p:cNvSpPr/>
          <p:nvPr>
            <p:custDataLst>
              <p:tags r:id="rId5"/>
            </p:custDataLst>
          </p:nvPr>
        </p:nvSpPr>
        <p:spPr bwMode="auto">
          <a:xfrm>
            <a:off x="1235869" y="1951170"/>
            <a:ext cx="1905476" cy="2417445"/>
          </a:xfrm>
          <a:custGeom>
            <a:avLst/>
            <a:gdLst>
              <a:gd name="T0" fmla="*/ 367 w 1553"/>
              <a:gd name="T1" fmla="*/ 1970 h 1970"/>
              <a:gd name="T2" fmla="*/ 1553 w 1553"/>
              <a:gd name="T3" fmla="*/ 1970 h 1970"/>
              <a:gd name="T4" fmla="*/ 1553 w 1553"/>
              <a:gd name="T5" fmla="*/ 0 h 1970"/>
              <a:gd name="T6" fmla="*/ 0 w 1553"/>
              <a:gd name="T7" fmla="*/ 0 h 1970"/>
              <a:gd name="T8" fmla="*/ 0 w 1553"/>
              <a:gd name="T9" fmla="*/ 1619 h 1970"/>
              <a:gd name="T10" fmla="*/ 367 w 1553"/>
              <a:gd name="T11" fmla="*/ 1970 h 1970"/>
            </a:gdLst>
            <a:ahLst/>
            <a:cxnLst>
              <a:cxn ang="0">
                <a:pos x="T0" y="T1"/>
              </a:cxn>
              <a:cxn ang="0">
                <a:pos x="T2" y="T3"/>
              </a:cxn>
              <a:cxn ang="0">
                <a:pos x="T4" y="T5"/>
              </a:cxn>
              <a:cxn ang="0">
                <a:pos x="T6" y="T7"/>
              </a:cxn>
              <a:cxn ang="0">
                <a:pos x="T8" y="T9"/>
              </a:cxn>
              <a:cxn ang="0">
                <a:pos x="T10" y="T11"/>
              </a:cxn>
            </a:cxnLst>
            <a:rect l="0" t="0" r="r" b="b"/>
            <a:pathLst>
              <a:path w="1553" h="1970">
                <a:moveTo>
                  <a:pt x="367" y="1970"/>
                </a:moveTo>
                <a:lnTo>
                  <a:pt x="1553" y="1970"/>
                </a:lnTo>
                <a:lnTo>
                  <a:pt x="1553" y="0"/>
                </a:lnTo>
                <a:lnTo>
                  <a:pt x="0" y="0"/>
                </a:lnTo>
                <a:lnTo>
                  <a:pt x="0" y="1619"/>
                </a:lnTo>
                <a:lnTo>
                  <a:pt x="367" y="1970"/>
                </a:lnTo>
              </a:path>
            </a:pathLst>
          </a:custGeom>
          <a:no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69" name="矩形 68"/>
          <p:cNvSpPr/>
          <p:nvPr>
            <p:custDataLst>
              <p:tags r:id="rId6"/>
            </p:custDataLst>
          </p:nvPr>
        </p:nvSpPr>
        <p:spPr bwMode="auto">
          <a:xfrm>
            <a:off x="2250281" y="4050956"/>
            <a:ext cx="671036" cy="83344"/>
          </a:xfrm>
          <a:prstGeom prst="rect">
            <a:avLst/>
          </a:prstGeom>
          <a:solidFill>
            <a:srgbClr val="4D576B">
              <a:lumMod val="60000"/>
              <a:lumOff val="4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0" name="矩形 69"/>
          <p:cNvSpPr/>
          <p:nvPr>
            <p:custDataLst>
              <p:tags r:id="rId7"/>
            </p:custDataLst>
          </p:nvPr>
        </p:nvSpPr>
        <p:spPr bwMode="auto">
          <a:xfrm>
            <a:off x="1466374" y="2554102"/>
            <a:ext cx="1454944" cy="39053"/>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1" name="矩形 70"/>
          <p:cNvSpPr/>
          <p:nvPr>
            <p:custDataLst>
              <p:tags r:id="rId8"/>
            </p:custDataLst>
          </p:nvPr>
        </p:nvSpPr>
        <p:spPr bwMode="auto">
          <a:xfrm>
            <a:off x="1466374" y="2704597"/>
            <a:ext cx="1454944" cy="44291"/>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2" name="矩形 71"/>
          <p:cNvSpPr/>
          <p:nvPr>
            <p:custDataLst>
              <p:tags r:id="rId9"/>
            </p:custDataLst>
          </p:nvPr>
        </p:nvSpPr>
        <p:spPr bwMode="auto">
          <a:xfrm>
            <a:off x="1466374" y="2861760"/>
            <a:ext cx="1454944" cy="39053"/>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3" name="矩形 72"/>
          <p:cNvSpPr/>
          <p:nvPr>
            <p:custDataLst>
              <p:tags r:id="rId10"/>
            </p:custDataLst>
          </p:nvPr>
        </p:nvSpPr>
        <p:spPr bwMode="auto">
          <a:xfrm>
            <a:off x="1466374" y="3014160"/>
            <a:ext cx="1454944" cy="44291"/>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4" name="矩形 73"/>
          <p:cNvSpPr/>
          <p:nvPr>
            <p:custDataLst>
              <p:tags r:id="rId11"/>
            </p:custDataLst>
          </p:nvPr>
        </p:nvSpPr>
        <p:spPr bwMode="auto">
          <a:xfrm>
            <a:off x="1466374" y="3169894"/>
            <a:ext cx="1454944" cy="44291"/>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5" name="矩形 74"/>
          <p:cNvSpPr/>
          <p:nvPr>
            <p:custDataLst>
              <p:tags r:id="rId12"/>
            </p:custDataLst>
          </p:nvPr>
        </p:nvSpPr>
        <p:spPr bwMode="auto">
          <a:xfrm>
            <a:off x="1466374" y="3327056"/>
            <a:ext cx="1454944" cy="39053"/>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6" name="矩形 75"/>
          <p:cNvSpPr/>
          <p:nvPr>
            <p:custDataLst>
              <p:tags r:id="rId13"/>
            </p:custDataLst>
          </p:nvPr>
        </p:nvSpPr>
        <p:spPr bwMode="auto">
          <a:xfrm>
            <a:off x="1466374" y="3478027"/>
            <a:ext cx="1454944" cy="44291"/>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7" name="矩形 76"/>
          <p:cNvSpPr/>
          <p:nvPr>
            <p:custDataLst>
              <p:tags r:id="rId14"/>
            </p:custDataLst>
          </p:nvPr>
        </p:nvSpPr>
        <p:spPr bwMode="auto">
          <a:xfrm>
            <a:off x="1466374" y="3635190"/>
            <a:ext cx="1454944" cy="39053"/>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8" name="矩形 77"/>
          <p:cNvSpPr/>
          <p:nvPr>
            <p:custDataLst>
              <p:tags r:id="rId15"/>
            </p:custDataLst>
          </p:nvPr>
        </p:nvSpPr>
        <p:spPr bwMode="auto">
          <a:xfrm>
            <a:off x="1466374" y="3791876"/>
            <a:ext cx="1454944" cy="39053"/>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79" name="矩形 78"/>
          <p:cNvSpPr/>
          <p:nvPr>
            <p:custDataLst>
              <p:tags r:id="rId16"/>
            </p:custDataLst>
          </p:nvPr>
        </p:nvSpPr>
        <p:spPr bwMode="auto">
          <a:xfrm>
            <a:off x="1695926" y="2231205"/>
            <a:ext cx="1024414" cy="82391"/>
          </a:xfrm>
          <a:prstGeom prst="rect">
            <a:avLst/>
          </a:pr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0" name="任意多边形 37"/>
          <p:cNvSpPr/>
          <p:nvPr>
            <p:custDataLst>
              <p:tags r:id="rId17"/>
            </p:custDataLst>
          </p:nvPr>
        </p:nvSpPr>
        <p:spPr bwMode="auto">
          <a:xfrm>
            <a:off x="1235869" y="3938085"/>
            <a:ext cx="460058" cy="430530"/>
          </a:xfrm>
          <a:custGeom>
            <a:avLst/>
            <a:gdLst>
              <a:gd name="T0" fmla="*/ 375 w 375"/>
              <a:gd name="T1" fmla="*/ 0 h 351"/>
              <a:gd name="T2" fmla="*/ 0 w 375"/>
              <a:gd name="T3" fmla="*/ 0 h 351"/>
              <a:gd name="T4" fmla="*/ 367 w 375"/>
              <a:gd name="T5" fmla="*/ 351 h 351"/>
              <a:gd name="T6" fmla="*/ 375 w 375"/>
              <a:gd name="T7" fmla="*/ 0 h 351"/>
            </a:gdLst>
            <a:ahLst/>
            <a:cxnLst>
              <a:cxn ang="0">
                <a:pos x="T0" y="T1"/>
              </a:cxn>
              <a:cxn ang="0">
                <a:pos x="T2" y="T3"/>
              </a:cxn>
              <a:cxn ang="0">
                <a:pos x="T4" y="T5"/>
              </a:cxn>
              <a:cxn ang="0">
                <a:pos x="T6" y="T7"/>
              </a:cxn>
            </a:cxnLst>
            <a:rect l="0" t="0" r="r" b="b"/>
            <a:pathLst>
              <a:path w="375" h="351">
                <a:moveTo>
                  <a:pt x="375" y="0"/>
                </a:moveTo>
                <a:lnTo>
                  <a:pt x="0" y="0"/>
                </a:lnTo>
                <a:lnTo>
                  <a:pt x="367" y="351"/>
                </a:lnTo>
                <a:lnTo>
                  <a:pt x="375" y="0"/>
                </a:lnTo>
                <a:close/>
              </a:path>
            </a:pathLst>
          </a:custGeom>
          <a:solidFill>
            <a:srgbClr val="BCBCB8"/>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1" name="任意多边形 38"/>
          <p:cNvSpPr/>
          <p:nvPr>
            <p:custDataLst>
              <p:tags r:id="rId18"/>
            </p:custDataLst>
          </p:nvPr>
        </p:nvSpPr>
        <p:spPr bwMode="auto">
          <a:xfrm>
            <a:off x="1235869" y="3938085"/>
            <a:ext cx="460058" cy="430530"/>
          </a:xfrm>
          <a:custGeom>
            <a:avLst/>
            <a:gdLst>
              <a:gd name="T0" fmla="*/ 375 w 375"/>
              <a:gd name="T1" fmla="*/ 0 h 351"/>
              <a:gd name="T2" fmla="*/ 0 w 375"/>
              <a:gd name="T3" fmla="*/ 0 h 351"/>
              <a:gd name="T4" fmla="*/ 367 w 375"/>
              <a:gd name="T5" fmla="*/ 351 h 351"/>
              <a:gd name="T6" fmla="*/ 375 w 375"/>
              <a:gd name="T7" fmla="*/ 0 h 351"/>
            </a:gdLst>
            <a:ahLst/>
            <a:cxnLst>
              <a:cxn ang="0">
                <a:pos x="T0" y="T1"/>
              </a:cxn>
              <a:cxn ang="0">
                <a:pos x="T2" y="T3"/>
              </a:cxn>
              <a:cxn ang="0">
                <a:pos x="T4" y="T5"/>
              </a:cxn>
              <a:cxn ang="0">
                <a:pos x="T6" y="T7"/>
              </a:cxn>
            </a:cxnLst>
            <a:rect l="0" t="0" r="r" b="b"/>
            <a:pathLst>
              <a:path w="375" h="351">
                <a:moveTo>
                  <a:pt x="375" y="0"/>
                </a:moveTo>
                <a:lnTo>
                  <a:pt x="0" y="0"/>
                </a:lnTo>
                <a:lnTo>
                  <a:pt x="367" y="351"/>
                </a:lnTo>
                <a:lnTo>
                  <a:pt x="375" y="0"/>
                </a:lnTo>
              </a:path>
            </a:pathLst>
          </a:custGeom>
          <a:no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2" name="任意多边形 39"/>
          <p:cNvSpPr/>
          <p:nvPr>
            <p:custDataLst>
              <p:tags r:id="rId19"/>
            </p:custDataLst>
          </p:nvPr>
        </p:nvSpPr>
        <p:spPr bwMode="auto">
          <a:xfrm>
            <a:off x="1235869" y="3938085"/>
            <a:ext cx="450056" cy="430530"/>
          </a:xfrm>
          <a:custGeom>
            <a:avLst/>
            <a:gdLst>
              <a:gd name="T0" fmla="*/ 351 w 367"/>
              <a:gd name="T1" fmla="*/ 20 h 351"/>
              <a:gd name="T2" fmla="*/ 0 w 367"/>
              <a:gd name="T3" fmla="*/ 0 h 351"/>
              <a:gd name="T4" fmla="*/ 367 w 367"/>
              <a:gd name="T5" fmla="*/ 351 h 351"/>
              <a:gd name="T6" fmla="*/ 351 w 367"/>
              <a:gd name="T7" fmla="*/ 20 h 351"/>
            </a:gdLst>
            <a:ahLst/>
            <a:cxnLst>
              <a:cxn ang="0">
                <a:pos x="T0" y="T1"/>
              </a:cxn>
              <a:cxn ang="0">
                <a:pos x="T2" y="T3"/>
              </a:cxn>
              <a:cxn ang="0">
                <a:pos x="T4" y="T5"/>
              </a:cxn>
              <a:cxn ang="0">
                <a:pos x="T6" y="T7"/>
              </a:cxn>
            </a:cxnLst>
            <a:rect l="0" t="0" r="r" b="b"/>
            <a:pathLst>
              <a:path w="367" h="351">
                <a:moveTo>
                  <a:pt x="351" y="20"/>
                </a:moveTo>
                <a:lnTo>
                  <a:pt x="0" y="0"/>
                </a:lnTo>
                <a:lnTo>
                  <a:pt x="367" y="351"/>
                </a:lnTo>
                <a:lnTo>
                  <a:pt x="351" y="20"/>
                </a:lnTo>
                <a:close/>
              </a:path>
            </a:pathLst>
          </a:custGeom>
          <a:solidFill>
            <a:srgbClr val="4D576B">
              <a:lumMod val="40000"/>
              <a:lumOff val="6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3" name="矩形 82"/>
          <p:cNvSpPr/>
          <p:nvPr>
            <p:custDataLst>
              <p:tags r:id="rId20"/>
            </p:custDataLst>
          </p:nvPr>
        </p:nvSpPr>
        <p:spPr bwMode="auto">
          <a:xfrm>
            <a:off x="1828324" y="1736381"/>
            <a:ext cx="730091" cy="224790"/>
          </a:xfrm>
          <a:prstGeom prst="rect">
            <a:avLst/>
          </a:prstGeom>
          <a:solidFill>
            <a:srgbClr val="4D576B"/>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4" name="任意多边形 19"/>
          <p:cNvSpPr/>
          <p:nvPr>
            <p:custDataLst>
              <p:tags r:id="rId21"/>
            </p:custDataLst>
          </p:nvPr>
        </p:nvSpPr>
        <p:spPr bwMode="auto">
          <a:xfrm>
            <a:off x="1816894" y="1541595"/>
            <a:ext cx="742474" cy="401955"/>
          </a:xfrm>
          <a:custGeom>
            <a:avLst/>
            <a:gdLst>
              <a:gd name="T0" fmla="*/ 115 w 167"/>
              <a:gd name="T1" fmla="*/ 42 h 88"/>
              <a:gd name="T2" fmla="*/ 117 w 167"/>
              <a:gd name="T3" fmla="*/ 33 h 88"/>
              <a:gd name="T4" fmla="*/ 83 w 167"/>
              <a:gd name="T5" fmla="*/ 0 h 88"/>
              <a:gd name="T6" fmla="*/ 50 w 167"/>
              <a:gd name="T7" fmla="*/ 33 h 88"/>
              <a:gd name="T8" fmla="*/ 51 w 167"/>
              <a:gd name="T9" fmla="*/ 42 h 88"/>
              <a:gd name="T10" fmla="*/ 0 w 167"/>
              <a:gd name="T11" fmla="*/ 42 h 88"/>
              <a:gd name="T12" fmla="*/ 0 w 167"/>
              <a:gd name="T13" fmla="*/ 88 h 88"/>
              <a:gd name="T14" fmla="*/ 167 w 167"/>
              <a:gd name="T15" fmla="*/ 88 h 88"/>
              <a:gd name="T16" fmla="*/ 167 w 167"/>
              <a:gd name="T17" fmla="*/ 42 h 88"/>
              <a:gd name="T18" fmla="*/ 115 w 167"/>
              <a:gd name="T19" fmla="*/ 4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88">
                <a:moveTo>
                  <a:pt x="115" y="42"/>
                </a:moveTo>
                <a:cubicBezTo>
                  <a:pt x="116" y="39"/>
                  <a:pt x="117" y="36"/>
                  <a:pt x="117" y="33"/>
                </a:cubicBezTo>
                <a:cubicBezTo>
                  <a:pt x="117" y="15"/>
                  <a:pt x="102" y="0"/>
                  <a:pt x="83" y="0"/>
                </a:cubicBezTo>
                <a:cubicBezTo>
                  <a:pt x="65" y="0"/>
                  <a:pt x="50" y="15"/>
                  <a:pt x="50" y="33"/>
                </a:cubicBezTo>
                <a:cubicBezTo>
                  <a:pt x="50" y="36"/>
                  <a:pt x="51" y="39"/>
                  <a:pt x="51" y="42"/>
                </a:cubicBezTo>
                <a:cubicBezTo>
                  <a:pt x="0" y="42"/>
                  <a:pt x="0" y="42"/>
                  <a:pt x="0" y="42"/>
                </a:cubicBezTo>
                <a:cubicBezTo>
                  <a:pt x="0" y="88"/>
                  <a:pt x="0" y="88"/>
                  <a:pt x="0" y="88"/>
                </a:cubicBezTo>
                <a:cubicBezTo>
                  <a:pt x="167" y="88"/>
                  <a:pt x="167" y="88"/>
                  <a:pt x="167" y="88"/>
                </a:cubicBezTo>
                <a:cubicBezTo>
                  <a:pt x="167" y="42"/>
                  <a:pt x="167" y="42"/>
                  <a:pt x="167" y="42"/>
                </a:cubicBezTo>
                <a:lnTo>
                  <a:pt x="115" y="42"/>
                </a:lnTo>
                <a:close/>
              </a:path>
            </a:pathLst>
          </a:custGeom>
          <a:solidFill>
            <a:srgbClr val="4D576B">
              <a:lumMod val="60000"/>
              <a:lumOff val="4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5" name="椭圆 84"/>
          <p:cNvSpPr/>
          <p:nvPr>
            <p:custDataLst>
              <p:tags r:id="rId22"/>
            </p:custDataLst>
          </p:nvPr>
        </p:nvSpPr>
        <p:spPr bwMode="auto">
          <a:xfrm>
            <a:off x="2101215" y="1605412"/>
            <a:ext cx="179070" cy="179070"/>
          </a:xfrm>
          <a:prstGeom prst="ellipse">
            <a:avLst/>
          </a:prstGeom>
          <a:solidFill>
            <a:srgbClr val="4D576B">
              <a:lumMod val="60000"/>
              <a:lumOff val="40000"/>
            </a:srgbClr>
          </a:soli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6" name="任意多边形 13"/>
          <p:cNvSpPr/>
          <p:nvPr>
            <p:custDataLst>
              <p:tags r:id="rId23"/>
            </p:custDataLst>
          </p:nvPr>
        </p:nvSpPr>
        <p:spPr bwMode="auto">
          <a:xfrm rot="1080935">
            <a:off x="1752124" y="2901289"/>
            <a:ext cx="426720" cy="261938"/>
          </a:xfrm>
          <a:custGeom>
            <a:avLst/>
            <a:gdLst>
              <a:gd name="T0" fmla="*/ 6 w 117"/>
              <a:gd name="T1" fmla="*/ 29 h 71"/>
              <a:gd name="T2" fmla="*/ 0 w 117"/>
              <a:gd name="T3" fmla="*/ 58 h 71"/>
              <a:gd name="T4" fmla="*/ 63 w 117"/>
              <a:gd name="T5" fmla="*/ 71 h 71"/>
              <a:gd name="T6" fmla="*/ 115 w 117"/>
              <a:gd name="T7" fmla="*/ 55 h 71"/>
              <a:gd name="T8" fmla="*/ 115 w 117"/>
              <a:gd name="T9" fmla="*/ 55 h 71"/>
              <a:gd name="T10" fmla="*/ 115 w 117"/>
              <a:gd name="T11" fmla="*/ 53 h 71"/>
              <a:gd name="T12" fmla="*/ 68 w 117"/>
              <a:gd name="T13" fmla="*/ 43 h 71"/>
              <a:gd name="T14" fmla="*/ 62 w 117"/>
              <a:gd name="T15" fmla="*/ 46 h 71"/>
              <a:gd name="T16" fmla="*/ 57 w 117"/>
              <a:gd name="T17" fmla="*/ 39 h 71"/>
              <a:gd name="T18" fmla="*/ 64 w 117"/>
              <a:gd name="T19" fmla="*/ 35 h 71"/>
              <a:gd name="T20" fmla="*/ 68 w 117"/>
              <a:gd name="T21" fmla="*/ 40 h 71"/>
              <a:gd name="T22" fmla="*/ 116 w 117"/>
              <a:gd name="T23" fmla="*/ 50 h 71"/>
              <a:gd name="T24" fmla="*/ 117 w 117"/>
              <a:gd name="T25" fmla="*/ 48 h 71"/>
              <a:gd name="T26" fmla="*/ 117 w 117"/>
              <a:gd name="T27" fmla="*/ 48 h 71"/>
              <a:gd name="T28" fmla="*/ 75 w 117"/>
              <a:gd name="T29" fmla="*/ 13 h 71"/>
              <a:gd name="T30" fmla="*/ 12 w 117"/>
              <a:gd name="T31" fmla="*/ 0 h 71"/>
              <a:gd name="T32" fmla="*/ 6 w 117"/>
              <a:gd name="T33" fmla="*/ 2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71">
                <a:moveTo>
                  <a:pt x="6" y="29"/>
                </a:moveTo>
                <a:cubicBezTo>
                  <a:pt x="0" y="58"/>
                  <a:pt x="0" y="58"/>
                  <a:pt x="0" y="58"/>
                </a:cubicBezTo>
                <a:cubicBezTo>
                  <a:pt x="63" y="71"/>
                  <a:pt x="63" y="71"/>
                  <a:pt x="63" y="71"/>
                </a:cubicBezTo>
                <a:cubicBezTo>
                  <a:pt x="76" y="58"/>
                  <a:pt x="95" y="51"/>
                  <a:pt x="115" y="55"/>
                </a:cubicBezTo>
                <a:cubicBezTo>
                  <a:pt x="115" y="55"/>
                  <a:pt x="115" y="55"/>
                  <a:pt x="115" y="55"/>
                </a:cubicBezTo>
                <a:cubicBezTo>
                  <a:pt x="115" y="53"/>
                  <a:pt x="115" y="53"/>
                  <a:pt x="115" y="53"/>
                </a:cubicBezTo>
                <a:cubicBezTo>
                  <a:pt x="68" y="43"/>
                  <a:pt x="68" y="43"/>
                  <a:pt x="68" y="43"/>
                </a:cubicBezTo>
                <a:cubicBezTo>
                  <a:pt x="67" y="45"/>
                  <a:pt x="64" y="47"/>
                  <a:pt x="62" y="46"/>
                </a:cubicBezTo>
                <a:cubicBezTo>
                  <a:pt x="59" y="45"/>
                  <a:pt x="57" y="42"/>
                  <a:pt x="57" y="39"/>
                </a:cubicBezTo>
                <a:cubicBezTo>
                  <a:pt x="58" y="36"/>
                  <a:pt x="61" y="34"/>
                  <a:pt x="64" y="35"/>
                </a:cubicBezTo>
                <a:cubicBezTo>
                  <a:pt x="67" y="36"/>
                  <a:pt x="68" y="38"/>
                  <a:pt x="68" y="40"/>
                </a:cubicBezTo>
                <a:cubicBezTo>
                  <a:pt x="116" y="50"/>
                  <a:pt x="116" y="50"/>
                  <a:pt x="116" y="50"/>
                </a:cubicBezTo>
                <a:cubicBezTo>
                  <a:pt x="117" y="48"/>
                  <a:pt x="117" y="48"/>
                  <a:pt x="117" y="48"/>
                </a:cubicBezTo>
                <a:cubicBezTo>
                  <a:pt x="117" y="48"/>
                  <a:pt x="117" y="48"/>
                  <a:pt x="117" y="48"/>
                </a:cubicBezTo>
                <a:cubicBezTo>
                  <a:pt x="97" y="44"/>
                  <a:pt x="82" y="30"/>
                  <a:pt x="75" y="13"/>
                </a:cubicBezTo>
                <a:cubicBezTo>
                  <a:pt x="12" y="0"/>
                  <a:pt x="12" y="0"/>
                  <a:pt x="12" y="0"/>
                </a:cubicBezTo>
                <a:lnTo>
                  <a:pt x="6" y="29"/>
                </a:lnTo>
                <a:close/>
              </a:path>
            </a:pathLst>
          </a:custGeom>
          <a:gradFill>
            <a:gsLst>
              <a:gs pos="0">
                <a:srgbClr val="E30000"/>
              </a:gs>
              <a:gs pos="100000">
                <a:srgbClr val="760303"/>
              </a:gs>
            </a:gsLst>
            <a:lin ang="5400000" scaled="0"/>
          </a:gra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7" name="任意多边形 14"/>
          <p:cNvSpPr/>
          <p:nvPr>
            <p:custDataLst>
              <p:tags r:id="rId24"/>
            </p:custDataLst>
          </p:nvPr>
        </p:nvSpPr>
        <p:spPr bwMode="auto">
          <a:xfrm rot="1080935">
            <a:off x="668179" y="2418371"/>
            <a:ext cx="1275874" cy="508635"/>
          </a:xfrm>
          <a:custGeom>
            <a:avLst/>
            <a:gdLst>
              <a:gd name="T0" fmla="*/ 2111 w 2111"/>
              <a:gd name="T1" fmla="*/ 420 h 841"/>
              <a:gd name="T2" fmla="*/ 2027 w 2111"/>
              <a:gd name="T3" fmla="*/ 841 h 841"/>
              <a:gd name="T4" fmla="*/ 0 w 2111"/>
              <a:gd name="T5" fmla="*/ 426 h 841"/>
              <a:gd name="T6" fmla="*/ 84 w 2111"/>
              <a:gd name="T7" fmla="*/ 0 h 841"/>
              <a:gd name="T8" fmla="*/ 2111 w 2111"/>
              <a:gd name="T9" fmla="*/ 420 h 841"/>
            </a:gdLst>
            <a:ahLst/>
            <a:cxnLst>
              <a:cxn ang="0">
                <a:pos x="T0" y="T1"/>
              </a:cxn>
              <a:cxn ang="0">
                <a:pos x="T2" y="T3"/>
              </a:cxn>
              <a:cxn ang="0">
                <a:pos x="T4" y="T5"/>
              </a:cxn>
              <a:cxn ang="0">
                <a:pos x="T6" y="T7"/>
              </a:cxn>
              <a:cxn ang="0">
                <a:pos x="T8" y="T9"/>
              </a:cxn>
            </a:cxnLst>
            <a:rect l="0" t="0" r="r" b="b"/>
            <a:pathLst>
              <a:path w="2111" h="841">
                <a:moveTo>
                  <a:pt x="2111" y="420"/>
                </a:moveTo>
                <a:lnTo>
                  <a:pt x="2027" y="841"/>
                </a:lnTo>
                <a:lnTo>
                  <a:pt x="0" y="426"/>
                </a:lnTo>
                <a:lnTo>
                  <a:pt x="84" y="0"/>
                </a:lnTo>
                <a:lnTo>
                  <a:pt x="2111" y="420"/>
                </a:lnTo>
                <a:close/>
              </a:path>
            </a:pathLst>
          </a:custGeom>
          <a:gradFill>
            <a:gsLst>
              <a:gs pos="0">
                <a:srgbClr val="E30000"/>
              </a:gs>
              <a:gs pos="100000">
                <a:srgbClr val="760303"/>
              </a:gs>
            </a:gsLst>
            <a:lin ang="5400000" scaled="0"/>
          </a:gra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8" name="任意多边形 15"/>
          <p:cNvSpPr/>
          <p:nvPr>
            <p:custDataLst>
              <p:tags r:id="rId25"/>
            </p:custDataLst>
          </p:nvPr>
        </p:nvSpPr>
        <p:spPr bwMode="auto">
          <a:xfrm rot="1080935">
            <a:off x="621983" y="2391701"/>
            <a:ext cx="1276350" cy="511969"/>
          </a:xfrm>
          <a:custGeom>
            <a:avLst/>
            <a:gdLst>
              <a:gd name="T0" fmla="*/ 2112 w 2112"/>
              <a:gd name="T1" fmla="*/ 421 h 847"/>
              <a:gd name="T2" fmla="*/ 2027 w 2112"/>
              <a:gd name="T3" fmla="*/ 847 h 847"/>
              <a:gd name="T4" fmla="*/ 0 w 2112"/>
              <a:gd name="T5" fmla="*/ 427 h 847"/>
              <a:gd name="T6" fmla="*/ 85 w 2112"/>
              <a:gd name="T7" fmla="*/ 0 h 847"/>
              <a:gd name="T8" fmla="*/ 2112 w 2112"/>
              <a:gd name="T9" fmla="*/ 421 h 847"/>
            </a:gdLst>
            <a:ahLst/>
            <a:cxnLst>
              <a:cxn ang="0">
                <a:pos x="T0" y="T1"/>
              </a:cxn>
              <a:cxn ang="0">
                <a:pos x="T2" y="T3"/>
              </a:cxn>
              <a:cxn ang="0">
                <a:pos x="T4" y="T5"/>
              </a:cxn>
              <a:cxn ang="0">
                <a:pos x="T6" y="T7"/>
              </a:cxn>
              <a:cxn ang="0">
                <a:pos x="T8" y="T9"/>
              </a:cxn>
            </a:cxnLst>
            <a:rect l="0" t="0" r="r" b="b"/>
            <a:pathLst>
              <a:path w="2112" h="847">
                <a:moveTo>
                  <a:pt x="2112" y="421"/>
                </a:moveTo>
                <a:lnTo>
                  <a:pt x="2027" y="847"/>
                </a:lnTo>
                <a:lnTo>
                  <a:pt x="0" y="427"/>
                </a:lnTo>
                <a:lnTo>
                  <a:pt x="85" y="0"/>
                </a:lnTo>
                <a:lnTo>
                  <a:pt x="2112" y="421"/>
                </a:lnTo>
                <a:close/>
              </a:path>
            </a:pathLst>
          </a:custGeom>
          <a:gradFill>
            <a:gsLst>
              <a:gs pos="0">
                <a:srgbClr val="E30000"/>
              </a:gs>
              <a:gs pos="100000">
                <a:srgbClr val="760303"/>
              </a:gs>
            </a:gsLst>
            <a:lin ang="5400000" scaled="0"/>
          </a:gra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89" name="任意多边形 16"/>
          <p:cNvSpPr/>
          <p:nvPr>
            <p:custDataLst>
              <p:tags r:id="rId26"/>
            </p:custDataLst>
          </p:nvPr>
        </p:nvSpPr>
        <p:spPr bwMode="auto">
          <a:xfrm rot="1080935">
            <a:off x="366713" y="2040705"/>
            <a:ext cx="204311" cy="328136"/>
          </a:xfrm>
          <a:custGeom>
            <a:avLst/>
            <a:gdLst>
              <a:gd name="T0" fmla="*/ 37 w 56"/>
              <a:gd name="T1" fmla="*/ 88 h 89"/>
              <a:gd name="T2" fmla="*/ 39 w 56"/>
              <a:gd name="T3" fmla="*/ 89 h 89"/>
              <a:gd name="T4" fmla="*/ 56 w 56"/>
              <a:gd name="T5" fmla="*/ 5 h 89"/>
              <a:gd name="T6" fmla="*/ 54 w 56"/>
              <a:gd name="T7" fmla="*/ 4 h 89"/>
              <a:gd name="T8" fmla="*/ 5 w 56"/>
              <a:gd name="T9" fmla="*/ 38 h 89"/>
              <a:gd name="T10" fmla="*/ 37 w 56"/>
              <a:gd name="T11" fmla="*/ 88 h 89"/>
            </a:gdLst>
            <a:ahLst/>
            <a:cxnLst>
              <a:cxn ang="0">
                <a:pos x="T0" y="T1"/>
              </a:cxn>
              <a:cxn ang="0">
                <a:pos x="T2" y="T3"/>
              </a:cxn>
              <a:cxn ang="0">
                <a:pos x="T4" y="T5"/>
              </a:cxn>
              <a:cxn ang="0">
                <a:pos x="T6" y="T7"/>
              </a:cxn>
              <a:cxn ang="0">
                <a:pos x="T8" y="T9"/>
              </a:cxn>
              <a:cxn ang="0">
                <a:pos x="T10" y="T11"/>
              </a:cxn>
            </a:cxnLst>
            <a:rect l="0" t="0" r="r" b="b"/>
            <a:pathLst>
              <a:path w="56" h="89">
                <a:moveTo>
                  <a:pt x="37" y="88"/>
                </a:moveTo>
                <a:cubicBezTo>
                  <a:pt x="39" y="89"/>
                  <a:pt x="39" y="89"/>
                  <a:pt x="39" y="89"/>
                </a:cubicBezTo>
                <a:cubicBezTo>
                  <a:pt x="56" y="5"/>
                  <a:pt x="56" y="5"/>
                  <a:pt x="56" y="5"/>
                </a:cubicBezTo>
                <a:cubicBezTo>
                  <a:pt x="54" y="4"/>
                  <a:pt x="54" y="4"/>
                  <a:pt x="54" y="4"/>
                </a:cubicBezTo>
                <a:cubicBezTo>
                  <a:pt x="32" y="0"/>
                  <a:pt x="10" y="15"/>
                  <a:pt x="5" y="38"/>
                </a:cubicBezTo>
                <a:cubicBezTo>
                  <a:pt x="0" y="61"/>
                  <a:pt x="15" y="83"/>
                  <a:pt x="37" y="88"/>
                </a:cubicBezTo>
                <a:close/>
              </a:path>
            </a:pathLst>
          </a:custGeom>
          <a:gradFill>
            <a:gsLst>
              <a:gs pos="0">
                <a:srgbClr val="E30000"/>
              </a:gs>
              <a:gs pos="100000">
                <a:srgbClr val="760303"/>
              </a:gs>
            </a:gsLst>
            <a:lin ang="5400000" scaled="0"/>
          </a:gra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90" name="任意多边形 17"/>
          <p:cNvSpPr/>
          <p:nvPr>
            <p:custDataLst>
              <p:tags r:id="rId27"/>
            </p:custDataLst>
          </p:nvPr>
        </p:nvSpPr>
        <p:spPr bwMode="auto">
          <a:xfrm rot="1080935">
            <a:off x="485775" y="2083567"/>
            <a:ext cx="794861" cy="522923"/>
          </a:xfrm>
          <a:custGeom>
            <a:avLst/>
            <a:gdLst>
              <a:gd name="T0" fmla="*/ 17 w 218"/>
              <a:gd name="T1" fmla="*/ 30 h 142"/>
              <a:gd name="T2" fmla="*/ 0 w 218"/>
              <a:gd name="T3" fmla="*/ 114 h 142"/>
              <a:gd name="T4" fmla="*/ 137 w 218"/>
              <a:gd name="T5" fmla="*/ 142 h 142"/>
              <a:gd name="T6" fmla="*/ 145 w 218"/>
              <a:gd name="T7" fmla="*/ 136 h 142"/>
              <a:gd name="T8" fmla="*/ 159 w 218"/>
              <a:gd name="T9" fmla="*/ 65 h 142"/>
              <a:gd name="T10" fmla="*/ 154 w 218"/>
              <a:gd name="T11" fmla="*/ 58 h 142"/>
              <a:gd name="T12" fmla="*/ 31 w 218"/>
              <a:gd name="T13" fmla="*/ 32 h 142"/>
              <a:gd name="T14" fmla="*/ 54 w 218"/>
              <a:gd name="T15" fmla="*/ 18 h 142"/>
              <a:gd name="T16" fmla="*/ 206 w 218"/>
              <a:gd name="T17" fmla="*/ 49 h 142"/>
              <a:gd name="T18" fmla="*/ 206 w 218"/>
              <a:gd name="T19" fmla="*/ 49 h 142"/>
              <a:gd name="T20" fmla="*/ 216 w 218"/>
              <a:gd name="T21" fmla="*/ 44 h 142"/>
              <a:gd name="T22" fmla="*/ 216 w 218"/>
              <a:gd name="T23" fmla="*/ 44 h 142"/>
              <a:gd name="T24" fmla="*/ 218 w 218"/>
              <a:gd name="T25" fmla="*/ 36 h 142"/>
              <a:gd name="T26" fmla="*/ 57 w 218"/>
              <a:gd name="T27" fmla="*/ 3 h 142"/>
              <a:gd name="T28" fmla="*/ 17 w 218"/>
              <a:gd name="T29" fmla="*/ 3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142">
                <a:moveTo>
                  <a:pt x="17" y="30"/>
                </a:moveTo>
                <a:cubicBezTo>
                  <a:pt x="0" y="114"/>
                  <a:pt x="0" y="114"/>
                  <a:pt x="0" y="114"/>
                </a:cubicBezTo>
                <a:cubicBezTo>
                  <a:pt x="137" y="142"/>
                  <a:pt x="137" y="142"/>
                  <a:pt x="137" y="142"/>
                </a:cubicBezTo>
                <a:cubicBezTo>
                  <a:pt x="140" y="142"/>
                  <a:pt x="144" y="140"/>
                  <a:pt x="145" y="136"/>
                </a:cubicBezTo>
                <a:cubicBezTo>
                  <a:pt x="159" y="65"/>
                  <a:pt x="159" y="65"/>
                  <a:pt x="159" y="65"/>
                </a:cubicBezTo>
                <a:cubicBezTo>
                  <a:pt x="160" y="62"/>
                  <a:pt x="158" y="58"/>
                  <a:pt x="154" y="58"/>
                </a:cubicBezTo>
                <a:cubicBezTo>
                  <a:pt x="31" y="32"/>
                  <a:pt x="31" y="32"/>
                  <a:pt x="31" y="32"/>
                </a:cubicBezTo>
                <a:cubicBezTo>
                  <a:pt x="33" y="22"/>
                  <a:pt x="44" y="15"/>
                  <a:pt x="54" y="18"/>
                </a:cubicBezTo>
                <a:cubicBezTo>
                  <a:pt x="206" y="49"/>
                  <a:pt x="206" y="49"/>
                  <a:pt x="206" y="49"/>
                </a:cubicBezTo>
                <a:cubicBezTo>
                  <a:pt x="206" y="49"/>
                  <a:pt x="206" y="49"/>
                  <a:pt x="206" y="49"/>
                </a:cubicBezTo>
                <a:cubicBezTo>
                  <a:pt x="210" y="49"/>
                  <a:pt x="215" y="47"/>
                  <a:pt x="216" y="44"/>
                </a:cubicBezTo>
                <a:cubicBezTo>
                  <a:pt x="216" y="44"/>
                  <a:pt x="216" y="44"/>
                  <a:pt x="216" y="44"/>
                </a:cubicBezTo>
                <a:cubicBezTo>
                  <a:pt x="218" y="36"/>
                  <a:pt x="218" y="36"/>
                  <a:pt x="218" y="36"/>
                </a:cubicBezTo>
                <a:cubicBezTo>
                  <a:pt x="57" y="3"/>
                  <a:pt x="57" y="3"/>
                  <a:pt x="57" y="3"/>
                </a:cubicBezTo>
                <a:cubicBezTo>
                  <a:pt x="39" y="0"/>
                  <a:pt x="21" y="11"/>
                  <a:pt x="17" y="30"/>
                </a:cubicBezTo>
                <a:close/>
              </a:path>
            </a:pathLst>
          </a:custGeom>
          <a:gradFill>
            <a:gsLst>
              <a:gs pos="0">
                <a:srgbClr val="E30000"/>
              </a:gs>
              <a:gs pos="100000">
                <a:srgbClr val="760303"/>
              </a:gs>
            </a:gsLst>
            <a:lin ang="5400000" scaled="0"/>
          </a:gra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91" name="任意多边形 18"/>
          <p:cNvSpPr/>
          <p:nvPr>
            <p:custDataLst>
              <p:tags r:id="rId28"/>
            </p:custDataLst>
          </p:nvPr>
        </p:nvSpPr>
        <p:spPr bwMode="auto">
          <a:xfrm rot="1080935">
            <a:off x="545306" y="2114047"/>
            <a:ext cx="130969" cy="323850"/>
          </a:xfrm>
          <a:custGeom>
            <a:avLst/>
            <a:gdLst>
              <a:gd name="T0" fmla="*/ 114 w 217"/>
              <a:gd name="T1" fmla="*/ 536 h 536"/>
              <a:gd name="T2" fmla="*/ 217 w 217"/>
              <a:gd name="T3" fmla="*/ 24 h 536"/>
              <a:gd name="T4" fmla="*/ 102 w 217"/>
              <a:gd name="T5" fmla="*/ 0 h 536"/>
              <a:gd name="T6" fmla="*/ 0 w 217"/>
              <a:gd name="T7" fmla="*/ 512 h 536"/>
              <a:gd name="T8" fmla="*/ 114 w 217"/>
              <a:gd name="T9" fmla="*/ 536 h 536"/>
            </a:gdLst>
            <a:ahLst/>
            <a:cxnLst>
              <a:cxn ang="0">
                <a:pos x="T0" y="T1"/>
              </a:cxn>
              <a:cxn ang="0">
                <a:pos x="T2" y="T3"/>
              </a:cxn>
              <a:cxn ang="0">
                <a:pos x="T4" y="T5"/>
              </a:cxn>
              <a:cxn ang="0">
                <a:pos x="T6" y="T7"/>
              </a:cxn>
              <a:cxn ang="0">
                <a:pos x="T8" y="T9"/>
              </a:cxn>
            </a:cxnLst>
            <a:rect l="0" t="0" r="r" b="b"/>
            <a:pathLst>
              <a:path w="217" h="536">
                <a:moveTo>
                  <a:pt x="114" y="536"/>
                </a:moveTo>
                <a:lnTo>
                  <a:pt x="217" y="24"/>
                </a:lnTo>
                <a:lnTo>
                  <a:pt x="102" y="0"/>
                </a:lnTo>
                <a:lnTo>
                  <a:pt x="0" y="512"/>
                </a:lnTo>
                <a:lnTo>
                  <a:pt x="114" y="536"/>
                </a:lnTo>
                <a:close/>
              </a:path>
            </a:pathLst>
          </a:custGeom>
          <a:gradFill>
            <a:gsLst>
              <a:gs pos="0">
                <a:srgbClr val="E30000"/>
              </a:gs>
              <a:gs pos="100000">
                <a:srgbClr val="760303"/>
              </a:gs>
            </a:gsLst>
            <a:lin ang="5400000" scaled="0"/>
          </a:gradFill>
          <a:ln>
            <a:noFill/>
          </a:ln>
        </p:spPr>
        <p:txBody>
          <a:bodyPr anchor="ctr"/>
          <a:p>
            <a:pPr algn="ctr">
              <a:lnSpc>
                <a:spcPct val="130000"/>
              </a:lnSpc>
            </a:pPr>
            <a:endParaRPr sz="1350">
              <a:latin typeface="黑体" panose="02010609060101010101" charset="-122"/>
              <a:ea typeface="黑体" panose="02010609060101010101" charset="-122"/>
            </a:endParaRPr>
          </a:p>
        </p:txBody>
      </p:sp>
      <p:sp>
        <p:nvSpPr>
          <p:cNvPr id="100" name="椭圆 99"/>
          <p:cNvSpPr/>
          <p:nvPr>
            <p:custDataLst>
              <p:tags r:id="rId29"/>
            </p:custDataLst>
          </p:nvPr>
        </p:nvSpPr>
        <p:spPr bwMode="auto">
          <a:xfrm>
            <a:off x="3755549" y="2698575"/>
            <a:ext cx="573881" cy="573881"/>
          </a:xfrm>
          <a:prstGeom prst="ellipse">
            <a:avLst/>
          </a:prstGeom>
          <a:solidFill>
            <a:schemeClr val="tx2"/>
          </a:solidFill>
          <a:ln>
            <a:noFill/>
          </a:ln>
          <a:effectLst/>
        </p:spPr>
        <p:style>
          <a:lnRef idx="1">
            <a:srgbClr val="1F74AD"/>
          </a:lnRef>
          <a:fillRef idx="3">
            <a:srgbClr val="1F74AD"/>
          </a:fillRef>
          <a:effectRef idx="2">
            <a:srgbClr val="1F74AD"/>
          </a:effectRef>
          <a:fontRef idx="minor">
            <a:sysClr val="window" lastClr="FFFFFF"/>
          </a:fontRef>
        </p:style>
        <p:txBody>
          <a:bodyPr anchor="ctr"/>
          <a:p>
            <a:pPr algn="ctr">
              <a:lnSpc>
                <a:spcPct val="130000"/>
              </a:lnSpc>
            </a:pPr>
            <a:endParaRPr sz="1350">
              <a:latin typeface="黑体" panose="02010609060101010101" charset="-122"/>
              <a:ea typeface="黑体" panose="02010609060101010101" charset="-122"/>
            </a:endParaRPr>
          </a:p>
        </p:txBody>
      </p:sp>
      <p:sp>
        <p:nvSpPr>
          <p:cNvPr id="101" name="任意多边形 42"/>
          <p:cNvSpPr/>
          <p:nvPr>
            <p:custDataLst>
              <p:tags r:id="rId30"/>
            </p:custDataLst>
          </p:nvPr>
        </p:nvSpPr>
        <p:spPr bwMode="auto">
          <a:xfrm>
            <a:off x="3917950" y="2885742"/>
            <a:ext cx="248603" cy="200025"/>
          </a:xfrm>
          <a:custGeom>
            <a:avLst/>
            <a:gdLst>
              <a:gd name="T0" fmla="*/ 443 w 497"/>
              <a:gd name="T1" fmla="*/ 0 h 400"/>
              <a:gd name="T2" fmla="*/ 443 w 497"/>
              <a:gd name="T3" fmla="*/ 0 h 400"/>
              <a:gd name="T4" fmla="*/ 53 w 497"/>
              <a:gd name="T5" fmla="*/ 0 h 400"/>
              <a:gd name="T6" fmla="*/ 0 w 497"/>
              <a:gd name="T7" fmla="*/ 44 h 400"/>
              <a:gd name="T8" fmla="*/ 0 w 497"/>
              <a:gd name="T9" fmla="*/ 346 h 400"/>
              <a:gd name="T10" fmla="*/ 53 w 497"/>
              <a:gd name="T11" fmla="*/ 399 h 400"/>
              <a:gd name="T12" fmla="*/ 443 w 497"/>
              <a:gd name="T13" fmla="*/ 399 h 400"/>
              <a:gd name="T14" fmla="*/ 496 w 497"/>
              <a:gd name="T15" fmla="*/ 346 h 400"/>
              <a:gd name="T16" fmla="*/ 496 w 497"/>
              <a:gd name="T17" fmla="*/ 44 h 400"/>
              <a:gd name="T18" fmla="*/ 443 w 497"/>
              <a:gd name="T19" fmla="*/ 0 h 400"/>
              <a:gd name="T20" fmla="*/ 443 w 497"/>
              <a:gd name="T21" fmla="*/ 346 h 400"/>
              <a:gd name="T22" fmla="*/ 443 w 497"/>
              <a:gd name="T23" fmla="*/ 346 h 400"/>
              <a:gd name="T24" fmla="*/ 53 w 497"/>
              <a:gd name="T25" fmla="*/ 346 h 400"/>
              <a:gd name="T26" fmla="*/ 53 w 497"/>
              <a:gd name="T27" fmla="*/ 44 h 400"/>
              <a:gd name="T28" fmla="*/ 443 w 497"/>
              <a:gd name="T29" fmla="*/ 44 h 400"/>
              <a:gd name="T30" fmla="*/ 443 w 497"/>
              <a:gd name="T31" fmla="*/ 346 h 400"/>
              <a:gd name="T32" fmla="*/ 222 w 497"/>
              <a:gd name="T33" fmla="*/ 249 h 400"/>
              <a:gd name="T34" fmla="*/ 222 w 497"/>
              <a:gd name="T35" fmla="*/ 249 h 400"/>
              <a:gd name="T36" fmla="*/ 97 w 497"/>
              <a:gd name="T37" fmla="*/ 249 h 400"/>
              <a:gd name="T38" fmla="*/ 97 w 497"/>
              <a:gd name="T39" fmla="*/ 293 h 400"/>
              <a:gd name="T40" fmla="*/ 222 w 497"/>
              <a:gd name="T41" fmla="*/ 293 h 400"/>
              <a:gd name="T42" fmla="*/ 222 w 497"/>
              <a:gd name="T43" fmla="*/ 249 h 400"/>
              <a:gd name="T44" fmla="*/ 222 w 497"/>
              <a:gd name="T45" fmla="*/ 178 h 400"/>
              <a:gd name="T46" fmla="*/ 222 w 497"/>
              <a:gd name="T47" fmla="*/ 178 h 400"/>
              <a:gd name="T48" fmla="*/ 97 w 497"/>
              <a:gd name="T49" fmla="*/ 178 h 400"/>
              <a:gd name="T50" fmla="*/ 97 w 497"/>
              <a:gd name="T51" fmla="*/ 222 h 400"/>
              <a:gd name="T52" fmla="*/ 222 w 497"/>
              <a:gd name="T53" fmla="*/ 222 h 400"/>
              <a:gd name="T54" fmla="*/ 222 w 497"/>
              <a:gd name="T55" fmla="*/ 178 h 400"/>
              <a:gd name="T56" fmla="*/ 222 w 497"/>
              <a:gd name="T57" fmla="*/ 98 h 400"/>
              <a:gd name="T58" fmla="*/ 222 w 497"/>
              <a:gd name="T59" fmla="*/ 98 h 400"/>
              <a:gd name="T60" fmla="*/ 97 w 497"/>
              <a:gd name="T61" fmla="*/ 98 h 400"/>
              <a:gd name="T62" fmla="*/ 97 w 497"/>
              <a:gd name="T63" fmla="*/ 143 h 400"/>
              <a:gd name="T64" fmla="*/ 222 w 497"/>
              <a:gd name="T65" fmla="*/ 143 h 400"/>
              <a:gd name="T66" fmla="*/ 222 w 497"/>
              <a:gd name="T67" fmla="*/ 98 h 400"/>
              <a:gd name="T68" fmla="*/ 389 w 497"/>
              <a:gd name="T69" fmla="*/ 257 h 400"/>
              <a:gd name="T70" fmla="*/ 389 w 497"/>
              <a:gd name="T71" fmla="*/ 257 h 400"/>
              <a:gd name="T72" fmla="*/ 354 w 497"/>
              <a:gd name="T73" fmla="*/ 231 h 400"/>
              <a:gd name="T74" fmla="*/ 381 w 497"/>
              <a:gd name="T75" fmla="*/ 151 h 400"/>
              <a:gd name="T76" fmla="*/ 336 w 497"/>
              <a:gd name="T77" fmla="*/ 98 h 400"/>
              <a:gd name="T78" fmla="*/ 292 w 497"/>
              <a:gd name="T79" fmla="*/ 151 h 400"/>
              <a:gd name="T80" fmla="*/ 319 w 497"/>
              <a:gd name="T81" fmla="*/ 231 h 400"/>
              <a:gd name="T82" fmla="*/ 275 w 497"/>
              <a:gd name="T83" fmla="*/ 257 h 400"/>
              <a:gd name="T84" fmla="*/ 275 w 497"/>
              <a:gd name="T85" fmla="*/ 293 h 400"/>
              <a:gd name="T86" fmla="*/ 398 w 497"/>
              <a:gd name="T87" fmla="*/ 293 h 400"/>
              <a:gd name="T88" fmla="*/ 389 w 497"/>
              <a:gd name="T89" fmla="*/ 25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400">
                <a:moveTo>
                  <a:pt x="443" y="0"/>
                </a:moveTo>
                <a:lnTo>
                  <a:pt x="443" y="0"/>
                </a:lnTo>
                <a:cubicBezTo>
                  <a:pt x="53" y="0"/>
                  <a:pt x="53" y="0"/>
                  <a:pt x="53" y="0"/>
                </a:cubicBezTo>
                <a:cubicBezTo>
                  <a:pt x="17" y="0"/>
                  <a:pt x="0" y="18"/>
                  <a:pt x="0" y="44"/>
                </a:cubicBezTo>
                <a:cubicBezTo>
                  <a:pt x="0" y="346"/>
                  <a:pt x="0" y="346"/>
                  <a:pt x="0" y="346"/>
                </a:cubicBezTo>
                <a:cubicBezTo>
                  <a:pt x="0" y="373"/>
                  <a:pt x="17" y="399"/>
                  <a:pt x="53" y="399"/>
                </a:cubicBezTo>
                <a:cubicBezTo>
                  <a:pt x="443" y="399"/>
                  <a:pt x="443" y="399"/>
                  <a:pt x="443" y="399"/>
                </a:cubicBezTo>
                <a:cubicBezTo>
                  <a:pt x="470" y="399"/>
                  <a:pt x="496" y="373"/>
                  <a:pt x="496" y="346"/>
                </a:cubicBezTo>
                <a:cubicBezTo>
                  <a:pt x="496" y="44"/>
                  <a:pt x="496" y="44"/>
                  <a:pt x="496" y="44"/>
                </a:cubicBezTo>
                <a:cubicBezTo>
                  <a:pt x="496" y="18"/>
                  <a:pt x="470" y="0"/>
                  <a:pt x="443" y="0"/>
                </a:cubicBezTo>
                <a:close/>
                <a:moveTo>
                  <a:pt x="443" y="346"/>
                </a:moveTo>
                <a:lnTo>
                  <a:pt x="443" y="346"/>
                </a:lnTo>
                <a:cubicBezTo>
                  <a:pt x="53" y="346"/>
                  <a:pt x="53" y="346"/>
                  <a:pt x="53" y="346"/>
                </a:cubicBezTo>
                <a:cubicBezTo>
                  <a:pt x="53" y="44"/>
                  <a:pt x="53" y="44"/>
                  <a:pt x="53" y="44"/>
                </a:cubicBezTo>
                <a:cubicBezTo>
                  <a:pt x="443" y="44"/>
                  <a:pt x="443" y="44"/>
                  <a:pt x="443" y="44"/>
                </a:cubicBezTo>
                <a:lnTo>
                  <a:pt x="443" y="346"/>
                </a:lnTo>
                <a:close/>
                <a:moveTo>
                  <a:pt x="222" y="249"/>
                </a:moveTo>
                <a:lnTo>
                  <a:pt x="222" y="249"/>
                </a:lnTo>
                <a:cubicBezTo>
                  <a:pt x="97" y="249"/>
                  <a:pt x="97" y="249"/>
                  <a:pt x="97" y="249"/>
                </a:cubicBezTo>
                <a:cubicBezTo>
                  <a:pt x="97" y="293"/>
                  <a:pt x="97" y="293"/>
                  <a:pt x="97" y="293"/>
                </a:cubicBezTo>
                <a:cubicBezTo>
                  <a:pt x="222" y="293"/>
                  <a:pt x="222" y="293"/>
                  <a:pt x="222" y="293"/>
                </a:cubicBezTo>
                <a:lnTo>
                  <a:pt x="222" y="249"/>
                </a:lnTo>
                <a:close/>
                <a:moveTo>
                  <a:pt x="222" y="178"/>
                </a:moveTo>
                <a:lnTo>
                  <a:pt x="222" y="178"/>
                </a:lnTo>
                <a:cubicBezTo>
                  <a:pt x="97" y="178"/>
                  <a:pt x="97" y="178"/>
                  <a:pt x="97" y="178"/>
                </a:cubicBezTo>
                <a:cubicBezTo>
                  <a:pt x="97" y="222"/>
                  <a:pt x="97" y="222"/>
                  <a:pt x="97" y="222"/>
                </a:cubicBezTo>
                <a:cubicBezTo>
                  <a:pt x="222" y="222"/>
                  <a:pt x="222" y="222"/>
                  <a:pt x="222" y="222"/>
                </a:cubicBezTo>
                <a:lnTo>
                  <a:pt x="222" y="178"/>
                </a:lnTo>
                <a:close/>
                <a:moveTo>
                  <a:pt x="222" y="98"/>
                </a:moveTo>
                <a:lnTo>
                  <a:pt x="222" y="98"/>
                </a:lnTo>
                <a:cubicBezTo>
                  <a:pt x="97" y="98"/>
                  <a:pt x="97" y="98"/>
                  <a:pt x="97" y="98"/>
                </a:cubicBezTo>
                <a:cubicBezTo>
                  <a:pt x="97" y="143"/>
                  <a:pt x="97" y="143"/>
                  <a:pt x="97" y="143"/>
                </a:cubicBezTo>
                <a:cubicBezTo>
                  <a:pt x="222" y="143"/>
                  <a:pt x="222" y="143"/>
                  <a:pt x="222" y="143"/>
                </a:cubicBezTo>
                <a:lnTo>
                  <a:pt x="222" y="98"/>
                </a:lnTo>
                <a:close/>
                <a:moveTo>
                  <a:pt x="389" y="257"/>
                </a:moveTo>
                <a:lnTo>
                  <a:pt x="389" y="257"/>
                </a:lnTo>
                <a:cubicBezTo>
                  <a:pt x="389" y="257"/>
                  <a:pt x="354" y="249"/>
                  <a:pt x="354" y="231"/>
                </a:cubicBezTo>
                <a:cubicBezTo>
                  <a:pt x="354" y="204"/>
                  <a:pt x="381" y="196"/>
                  <a:pt x="381" y="151"/>
                </a:cubicBezTo>
                <a:cubicBezTo>
                  <a:pt x="381" y="125"/>
                  <a:pt x="372" y="98"/>
                  <a:pt x="336" y="98"/>
                </a:cubicBezTo>
                <a:cubicBezTo>
                  <a:pt x="301" y="98"/>
                  <a:pt x="292" y="125"/>
                  <a:pt x="292" y="151"/>
                </a:cubicBezTo>
                <a:cubicBezTo>
                  <a:pt x="292" y="196"/>
                  <a:pt x="319" y="204"/>
                  <a:pt x="319" y="231"/>
                </a:cubicBezTo>
                <a:cubicBezTo>
                  <a:pt x="319" y="249"/>
                  <a:pt x="275" y="257"/>
                  <a:pt x="275" y="257"/>
                </a:cubicBezTo>
                <a:lnTo>
                  <a:pt x="275" y="293"/>
                </a:lnTo>
                <a:cubicBezTo>
                  <a:pt x="398" y="293"/>
                  <a:pt x="398" y="293"/>
                  <a:pt x="398" y="293"/>
                </a:cubicBezTo>
                <a:cubicBezTo>
                  <a:pt x="398" y="293"/>
                  <a:pt x="398" y="257"/>
                  <a:pt x="389" y="257"/>
                </a:cubicBezTo>
                <a:close/>
              </a:path>
            </a:pathLst>
          </a:custGeom>
          <a:solidFill>
            <a:sysClr val="window" lastClr="FFFFFF"/>
          </a:solidFill>
          <a:ln>
            <a:noFill/>
          </a:ln>
          <a:effectLst/>
        </p:spPr>
        <p:txBody>
          <a:bodyPr anchor="ctr"/>
          <a:p>
            <a:pPr algn="ctr">
              <a:lnSpc>
                <a:spcPct val="130000"/>
              </a:lnSpc>
            </a:pPr>
            <a:endParaRPr sz="1350">
              <a:latin typeface="黑体" panose="02010609060101010101" charset="-122"/>
              <a:ea typeface="黑体" panose="02010609060101010101" charset="-122"/>
            </a:endParaRPr>
          </a:p>
        </p:txBody>
      </p:sp>
      <p:sp>
        <p:nvSpPr>
          <p:cNvPr id="105" name="椭圆 104"/>
          <p:cNvSpPr/>
          <p:nvPr>
            <p:custDataLst>
              <p:tags r:id="rId31"/>
            </p:custDataLst>
          </p:nvPr>
        </p:nvSpPr>
        <p:spPr bwMode="auto">
          <a:xfrm>
            <a:off x="3716496" y="1707023"/>
            <a:ext cx="573881" cy="5738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p>
            <a:pPr algn="ctr">
              <a:lnSpc>
                <a:spcPct val="130000"/>
              </a:lnSpc>
            </a:pPr>
            <a:endParaRPr sz="1350">
              <a:latin typeface="黑体" panose="02010609060101010101" charset="-122"/>
              <a:ea typeface="黑体" panose="02010609060101010101" charset="-122"/>
            </a:endParaRPr>
          </a:p>
        </p:txBody>
      </p:sp>
      <p:sp>
        <p:nvSpPr>
          <p:cNvPr id="106" name="任意多边形 44"/>
          <p:cNvSpPr/>
          <p:nvPr>
            <p:custDataLst>
              <p:tags r:id="rId32"/>
            </p:custDataLst>
          </p:nvPr>
        </p:nvSpPr>
        <p:spPr bwMode="auto">
          <a:xfrm>
            <a:off x="3847941" y="1868472"/>
            <a:ext cx="310515" cy="250031"/>
          </a:xfrm>
          <a:custGeom>
            <a:avLst/>
            <a:gdLst>
              <a:gd name="T0" fmla="*/ 169 w 497"/>
              <a:gd name="T1" fmla="*/ 196 h 400"/>
              <a:gd name="T2" fmla="*/ 169 w 497"/>
              <a:gd name="T3" fmla="*/ 196 h 400"/>
              <a:gd name="T4" fmla="*/ 248 w 497"/>
              <a:gd name="T5" fmla="*/ 275 h 400"/>
              <a:gd name="T6" fmla="*/ 328 w 497"/>
              <a:gd name="T7" fmla="*/ 196 h 400"/>
              <a:gd name="T8" fmla="*/ 248 w 497"/>
              <a:gd name="T9" fmla="*/ 116 h 400"/>
              <a:gd name="T10" fmla="*/ 169 w 497"/>
              <a:gd name="T11" fmla="*/ 196 h 400"/>
              <a:gd name="T12" fmla="*/ 116 w 497"/>
              <a:gd name="T13" fmla="*/ 169 h 400"/>
              <a:gd name="T14" fmla="*/ 116 w 497"/>
              <a:gd name="T15" fmla="*/ 169 h 400"/>
              <a:gd name="T16" fmla="*/ 248 w 497"/>
              <a:gd name="T17" fmla="*/ 63 h 400"/>
              <a:gd name="T18" fmla="*/ 345 w 497"/>
              <a:gd name="T19" fmla="*/ 98 h 400"/>
              <a:gd name="T20" fmla="*/ 390 w 497"/>
              <a:gd name="T21" fmla="*/ 98 h 400"/>
              <a:gd name="T22" fmla="*/ 390 w 497"/>
              <a:gd name="T23" fmla="*/ 54 h 400"/>
              <a:gd name="T24" fmla="*/ 248 w 497"/>
              <a:gd name="T25" fmla="*/ 0 h 400"/>
              <a:gd name="T26" fmla="*/ 62 w 497"/>
              <a:gd name="T27" fmla="*/ 143 h 400"/>
              <a:gd name="T28" fmla="*/ 0 w 497"/>
              <a:gd name="T29" fmla="*/ 143 h 400"/>
              <a:gd name="T30" fmla="*/ 0 w 497"/>
              <a:gd name="T31" fmla="*/ 196 h 400"/>
              <a:gd name="T32" fmla="*/ 80 w 497"/>
              <a:gd name="T33" fmla="*/ 196 h 400"/>
              <a:gd name="T34" fmla="*/ 116 w 497"/>
              <a:gd name="T35" fmla="*/ 169 h 400"/>
              <a:gd name="T36" fmla="*/ 416 w 497"/>
              <a:gd name="T37" fmla="*/ 196 h 400"/>
              <a:gd name="T38" fmla="*/ 416 w 497"/>
              <a:gd name="T39" fmla="*/ 196 h 400"/>
              <a:gd name="T40" fmla="*/ 381 w 497"/>
              <a:gd name="T41" fmla="*/ 231 h 400"/>
              <a:gd name="T42" fmla="*/ 248 w 497"/>
              <a:gd name="T43" fmla="*/ 337 h 400"/>
              <a:gd name="T44" fmla="*/ 151 w 497"/>
              <a:gd name="T45" fmla="*/ 293 h 400"/>
              <a:gd name="T46" fmla="*/ 107 w 497"/>
              <a:gd name="T47" fmla="*/ 293 h 400"/>
              <a:gd name="T48" fmla="*/ 107 w 497"/>
              <a:gd name="T49" fmla="*/ 337 h 400"/>
              <a:gd name="T50" fmla="*/ 248 w 497"/>
              <a:gd name="T51" fmla="*/ 399 h 400"/>
              <a:gd name="T52" fmla="*/ 435 w 497"/>
              <a:gd name="T53" fmla="*/ 257 h 400"/>
              <a:gd name="T54" fmla="*/ 496 w 497"/>
              <a:gd name="T55" fmla="*/ 257 h 400"/>
              <a:gd name="T56" fmla="*/ 496 w 497"/>
              <a:gd name="T57" fmla="*/ 196 h 400"/>
              <a:gd name="T58" fmla="*/ 416 w 497"/>
              <a:gd name="T59"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400">
                <a:moveTo>
                  <a:pt x="169" y="196"/>
                </a:moveTo>
                <a:lnTo>
                  <a:pt x="169" y="196"/>
                </a:lnTo>
                <a:cubicBezTo>
                  <a:pt x="169" y="240"/>
                  <a:pt x="204" y="275"/>
                  <a:pt x="248" y="275"/>
                </a:cubicBezTo>
                <a:cubicBezTo>
                  <a:pt x="292" y="275"/>
                  <a:pt x="328" y="240"/>
                  <a:pt x="328" y="196"/>
                </a:cubicBezTo>
                <a:cubicBezTo>
                  <a:pt x="328" y="151"/>
                  <a:pt x="292" y="116"/>
                  <a:pt x="248" y="116"/>
                </a:cubicBezTo>
                <a:cubicBezTo>
                  <a:pt x="204" y="116"/>
                  <a:pt x="169" y="151"/>
                  <a:pt x="169" y="196"/>
                </a:cubicBezTo>
                <a:close/>
                <a:moveTo>
                  <a:pt x="116" y="169"/>
                </a:moveTo>
                <a:lnTo>
                  <a:pt x="116" y="169"/>
                </a:lnTo>
                <a:cubicBezTo>
                  <a:pt x="124" y="107"/>
                  <a:pt x="186" y="63"/>
                  <a:pt x="248" y="63"/>
                </a:cubicBezTo>
                <a:cubicBezTo>
                  <a:pt x="284" y="63"/>
                  <a:pt x="319" y="71"/>
                  <a:pt x="345" y="98"/>
                </a:cubicBezTo>
                <a:cubicBezTo>
                  <a:pt x="354" y="107"/>
                  <a:pt x="381" y="107"/>
                  <a:pt x="390" y="98"/>
                </a:cubicBezTo>
                <a:cubicBezTo>
                  <a:pt x="399" y="89"/>
                  <a:pt x="399" y="71"/>
                  <a:pt x="390" y="54"/>
                </a:cubicBezTo>
                <a:cubicBezTo>
                  <a:pt x="354" y="18"/>
                  <a:pt x="301" y="0"/>
                  <a:pt x="248" y="0"/>
                </a:cubicBezTo>
                <a:cubicBezTo>
                  <a:pt x="160" y="0"/>
                  <a:pt x="80" y="54"/>
                  <a:pt x="62" y="143"/>
                </a:cubicBezTo>
                <a:cubicBezTo>
                  <a:pt x="0" y="143"/>
                  <a:pt x="0" y="143"/>
                  <a:pt x="0" y="143"/>
                </a:cubicBezTo>
                <a:cubicBezTo>
                  <a:pt x="0" y="196"/>
                  <a:pt x="0" y="196"/>
                  <a:pt x="0" y="196"/>
                </a:cubicBezTo>
                <a:cubicBezTo>
                  <a:pt x="80" y="196"/>
                  <a:pt x="80" y="196"/>
                  <a:pt x="80" y="196"/>
                </a:cubicBezTo>
                <a:cubicBezTo>
                  <a:pt x="107" y="196"/>
                  <a:pt x="107" y="178"/>
                  <a:pt x="116" y="169"/>
                </a:cubicBezTo>
                <a:close/>
                <a:moveTo>
                  <a:pt x="416" y="196"/>
                </a:moveTo>
                <a:lnTo>
                  <a:pt x="416" y="196"/>
                </a:lnTo>
                <a:cubicBezTo>
                  <a:pt x="390" y="196"/>
                  <a:pt x="390" y="222"/>
                  <a:pt x="381" y="231"/>
                </a:cubicBezTo>
                <a:cubicBezTo>
                  <a:pt x="372" y="293"/>
                  <a:pt x="319" y="337"/>
                  <a:pt x="248" y="337"/>
                </a:cubicBezTo>
                <a:cubicBezTo>
                  <a:pt x="213" y="337"/>
                  <a:pt x="177" y="319"/>
                  <a:pt x="151" y="293"/>
                </a:cubicBezTo>
                <a:cubicBezTo>
                  <a:pt x="142" y="284"/>
                  <a:pt x="116" y="284"/>
                  <a:pt x="107" y="293"/>
                </a:cubicBezTo>
                <a:cubicBezTo>
                  <a:pt x="97" y="310"/>
                  <a:pt x="97" y="328"/>
                  <a:pt x="107" y="337"/>
                </a:cubicBezTo>
                <a:cubicBezTo>
                  <a:pt x="142" y="373"/>
                  <a:pt x="195" y="399"/>
                  <a:pt x="248" y="399"/>
                </a:cubicBezTo>
                <a:cubicBezTo>
                  <a:pt x="337" y="399"/>
                  <a:pt x="416" y="337"/>
                  <a:pt x="435" y="257"/>
                </a:cubicBezTo>
                <a:cubicBezTo>
                  <a:pt x="496" y="257"/>
                  <a:pt x="496" y="257"/>
                  <a:pt x="496" y="257"/>
                </a:cubicBezTo>
                <a:cubicBezTo>
                  <a:pt x="496" y="196"/>
                  <a:pt x="496" y="196"/>
                  <a:pt x="496" y="196"/>
                </a:cubicBezTo>
                <a:lnTo>
                  <a:pt x="416" y="196"/>
                </a:lnTo>
                <a:close/>
              </a:path>
            </a:pathLst>
          </a:custGeom>
          <a:solidFill>
            <a:sysClr val="window" lastClr="FFFFFF"/>
          </a:solidFill>
          <a:ln>
            <a:noFill/>
          </a:ln>
          <a:effectLst/>
        </p:spPr>
        <p:txBody>
          <a:bodyPr anchor="ctr"/>
          <a:p>
            <a:pPr algn="ctr">
              <a:lnSpc>
                <a:spcPct val="130000"/>
              </a:lnSpc>
            </a:pPr>
            <a:endParaRPr sz="1350">
              <a:latin typeface="黑体" panose="02010609060101010101" charset="-122"/>
              <a:ea typeface="黑体" panose="02010609060101010101" charset="-122"/>
            </a:endParaRPr>
          </a:p>
        </p:txBody>
      </p:sp>
      <p:sp>
        <p:nvSpPr>
          <p:cNvPr id="48" name="文本框 47"/>
          <p:cNvSpPr txBox="1"/>
          <p:nvPr/>
        </p:nvSpPr>
        <p:spPr>
          <a:xfrm>
            <a:off x="422910" y="258577"/>
            <a:ext cx="5058728"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找到竞争对手</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2" name="矩形 1"/>
          <p:cNvSpPr/>
          <p:nvPr>
            <p:custDataLst>
              <p:tags r:id="rId33"/>
            </p:custDataLst>
          </p:nvPr>
        </p:nvSpPr>
        <p:spPr>
          <a:xfrm>
            <a:off x="1372870" y="819749"/>
            <a:ext cx="4067227" cy="348078"/>
          </a:xfrm>
          <a:prstGeom prst="rect">
            <a:avLst/>
          </a:prstGeom>
        </p:spPr>
        <p:txBody>
          <a:bodyPr wrap="none" lIns="67500" tIns="35100" rIns="67500" bIns="0"/>
          <a:p>
            <a:pPr algn="l">
              <a:lnSpc>
                <a:spcPct val="130000"/>
              </a:lnSpc>
            </a:pPr>
            <a:r>
              <a:rPr lang="zh-CN" sz="2200" dirty="0" smtClean="0">
                <a:solidFill>
                  <a:srgbClr val="C00000"/>
                </a:solidFill>
                <a:latin typeface="黑体" panose="02010609060101010101" charset="-122"/>
                <a:ea typeface="黑体" panose="02010609060101010101" charset="-122"/>
                <a:cs typeface="黑体" panose="02010609060101010101" charset="-122"/>
                <a:sym typeface="黑体" panose="02010609060101010101" charset="-122"/>
              </a:rPr>
              <a:t>► </a:t>
            </a:r>
            <a:r>
              <a:rPr lang="zh-CN" altLang="en-US" sz="2200">
                <a:solidFill>
                  <a:srgbClr val="C00000"/>
                </a:solidFill>
                <a:latin typeface="黑体" panose="02010609060101010101" charset="-122"/>
                <a:ea typeface="黑体" panose="02010609060101010101" charset="-122"/>
                <a:sym typeface="+mn-ea"/>
              </a:rPr>
              <a:t>找到竞争对手的方法</a:t>
            </a:r>
            <a:endParaRPr lang="zh-CN" altLang="en-US" sz="2200">
              <a:solidFill>
                <a:srgbClr val="C00000"/>
              </a:solidFill>
              <a:latin typeface="黑体" panose="02010609060101010101" charset="-122"/>
              <a:ea typeface="黑体" panose="02010609060101010101" charset="-122"/>
              <a:sym typeface="+mn-ea"/>
            </a:endParaRPr>
          </a:p>
        </p:txBody>
      </p:sp>
      <p:sp>
        <p:nvSpPr>
          <p:cNvPr id="4" name="文本框 3"/>
          <p:cNvSpPr txBox="1"/>
          <p:nvPr/>
        </p:nvSpPr>
        <p:spPr>
          <a:xfrm>
            <a:off x="4849813" y="2730950"/>
            <a:ext cx="3912394" cy="922020"/>
          </a:xfrm>
          <a:prstGeom prst="rect">
            <a:avLst/>
          </a:prstGeom>
          <a:noFill/>
        </p:spPr>
        <p:txBody>
          <a:bodyPr wrap="square" rtlCol="0">
            <a:spAutoFit/>
          </a:bodyPr>
          <a:p>
            <a:pPr algn="l"/>
            <a:r>
              <a:rPr lang="zh-CN" altLang="en-US">
                <a:latin typeface="黑体" panose="02010609060101010101" charset="-122"/>
                <a:ea typeface="黑体" panose="02010609060101010101" charset="-122"/>
                <a:cs typeface="黑体" panose="02010609060101010101" charset="-122"/>
                <a:sym typeface="+mn-ea"/>
              </a:rPr>
              <a:t>在Google搜索中输入</a:t>
            </a:r>
            <a:r>
              <a:rPr lang="en-US" altLang="zh-CN">
                <a:latin typeface="黑体" panose="02010609060101010101" charset="-122"/>
                <a:ea typeface="黑体" panose="02010609060101010101" charset="-122"/>
                <a:cs typeface="黑体" panose="02010609060101010101" charset="-122"/>
                <a:sym typeface="+mn-ea"/>
              </a:rPr>
              <a:t>“</a:t>
            </a:r>
            <a:r>
              <a:rPr lang="zh-CN" altLang="en-US">
                <a:latin typeface="黑体" panose="02010609060101010101" charset="-122"/>
                <a:ea typeface="黑体" panose="02010609060101010101" charset="-122"/>
                <a:cs typeface="黑体" panose="02010609060101010101" charset="-122"/>
                <a:sym typeface="+mn-ea"/>
              </a:rPr>
              <a:t>related:www.competitorURL.com</a:t>
            </a:r>
            <a:r>
              <a:rPr lang="en-US" altLang="zh-CN">
                <a:latin typeface="黑体" panose="02010609060101010101" charset="-122"/>
                <a:ea typeface="黑体" panose="02010609060101010101" charset="-122"/>
                <a:cs typeface="黑体" panose="02010609060101010101" charset="-122"/>
                <a:sym typeface="+mn-ea"/>
              </a:rPr>
              <a:t>”</a:t>
            </a:r>
            <a:r>
              <a:rPr lang="zh-CN" altLang="en-US">
                <a:latin typeface="黑体" panose="02010609060101010101" charset="-122"/>
                <a:ea typeface="黑体" panose="02010609060101010101" charset="-122"/>
                <a:cs typeface="黑体" panose="02010609060101010101" charset="-122"/>
                <a:sym typeface="+mn-ea"/>
              </a:rPr>
              <a:t>以获取其他类似公司的列表</a:t>
            </a:r>
            <a:endParaRPr lang="zh-CN" altLang="en-US">
              <a:latin typeface="黑体" panose="02010609060101010101" charset="-122"/>
              <a:ea typeface="黑体" panose="02010609060101010101" charset="-122"/>
              <a:cs typeface="黑体" panose="02010609060101010101" charset="-122"/>
              <a:sym typeface="+mn-ea"/>
            </a:endParaRPr>
          </a:p>
        </p:txBody>
      </p:sp>
      <p:sp>
        <p:nvSpPr>
          <p:cNvPr id="5" name="文本框 4"/>
          <p:cNvSpPr txBox="1"/>
          <p:nvPr/>
        </p:nvSpPr>
        <p:spPr>
          <a:xfrm>
            <a:off x="4772660" y="1582420"/>
            <a:ext cx="4253865" cy="810260"/>
          </a:xfrm>
          <a:prstGeom prst="rect">
            <a:avLst/>
          </a:prstGeom>
          <a:noFill/>
        </p:spPr>
        <p:txBody>
          <a:bodyPr wrap="square" rtlCol="0">
            <a:spAutoFit/>
          </a:bodyPr>
          <a:p>
            <a:pPr algn="just">
              <a:lnSpc>
                <a:spcPct val="130000"/>
              </a:lnSpc>
            </a:pPr>
            <a:r>
              <a:rPr lang="zh-CN" altLang="en-US">
                <a:latin typeface="黑体" panose="02010609060101010101" charset="-122"/>
                <a:ea typeface="黑体" panose="02010609060101010101" charset="-122"/>
                <a:sym typeface="+mn-ea"/>
              </a:rPr>
              <a:t>谷歌进行一些商品的搜索，了解针对你的特定商品和行业的关键字的竞争对手</a:t>
            </a:r>
            <a:endParaRPr lang="zh-CN" altLang="en-US">
              <a:latin typeface="黑体" panose="02010609060101010101" charset="-122"/>
              <a:ea typeface="黑体" panose="02010609060101010101" charset="-122"/>
              <a:sym typeface="+mn-ea"/>
            </a:endParaRPr>
          </a:p>
        </p:txBody>
      </p:sp>
      <p:sp>
        <p:nvSpPr>
          <p:cNvPr id="6" name="椭圆 5"/>
          <p:cNvSpPr/>
          <p:nvPr>
            <p:custDataLst>
              <p:tags r:id="rId34"/>
            </p:custDataLst>
          </p:nvPr>
        </p:nvSpPr>
        <p:spPr bwMode="auto">
          <a:xfrm>
            <a:off x="3755549" y="3813477"/>
            <a:ext cx="573881" cy="5738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p>
            <a:pPr algn="ctr">
              <a:lnSpc>
                <a:spcPct val="130000"/>
              </a:lnSpc>
            </a:pPr>
            <a:endParaRPr sz="1350">
              <a:latin typeface="黑体" panose="02010609060101010101" charset="-122"/>
              <a:ea typeface="黑体" panose="02010609060101010101" charset="-122"/>
            </a:endParaRPr>
          </a:p>
        </p:txBody>
      </p:sp>
      <p:sp>
        <p:nvSpPr>
          <p:cNvPr id="8" name="任意多边形 44"/>
          <p:cNvSpPr/>
          <p:nvPr>
            <p:custDataLst>
              <p:tags r:id="rId35"/>
            </p:custDataLst>
          </p:nvPr>
        </p:nvSpPr>
        <p:spPr bwMode="auto">
          <a:xfrm>
            <a:off x="3904139" y="3974925"/>
            <a:ext cx="310515" cy="250031"/>
          </a:xfrm>
          <a:custGeom>
            <a:avLst/>
            <a:gdLst>
              <a:gd name="T0" fmla="*/ 169 w 497"/>
              <a:gd name="T1" fmla="*/ 196 h 400"/>
              <a:gd name="T2" fmla="*/ 169 w 497"/>
              <a:gd name="T3" fmla="*/ 196 h 400"/>
              <a:gd name="T4" fmla="*/ 248 w 497"/>
              <a:gd name="T5" fmla="*/ 275 h 400"/>
              <a:gd name="T6" fmla="*/ 328 w 497"/>
              <a:gd name="T7" fmla="*/ 196 h 400"/>
              <a:gd name="T8" fmla="*/ 248 w 497"/>
              <a:gd name="T9" fmla="*/ 116 h 400"/>
              <a:gd name="T10" fmla="*/ 169 w 497"/>
              <a:gd name="T11" fmla="*/ 196 h 400"/>
              <a:gd name="T12" fmla="*/ 116 w 497"/>
              <a:gd name="T13" fmla="*/ 169 h 400"/>
              <a:gd name="T14" fmla="*/ 116 w 497"/>
              <a:gd name="T15" fmla="*/ 169 h 400"/>
              <a:gd name="T16" fmla="*/ 248 w 497"/>
              <a:gd name="T17" fmla="*/ 63 h 400"/>
              <a:gd name="T18" fmla="*/ 345 w 497"/>
              <a:gd name="T19" fmla="*/ 98 h 400"/>
              <a:gd name="T20" fmla="*/ 390 w 497"/>
              <a:gd name="T21" fmla="*/ 98 h 400"/>
              <a:gd name="T22" fmla="*/ 390 w 497"/>
              <a:gd name="T23" fmla="*/ 54 h 400"/>
              <a:gd name="T24" fmla="*/ 248 w 497"/>
              <a:gd name="T25" fmla="*/ 0 h 400"/>
              <a:gd name="T26" fmla="*/ 62 w 497"/>
              <a:gd name="T27" fmla="*/ 143 h 400"/>
              <a:gd name="T28" fmla="*/ 0 w 497"/>
              <a:gd name="T29" fmla="*/ 143 h 400"/>
              <a:gd name="T30" fmla="*/ 0 w 497"/>
              <a:gd name="T31" fmla="*/ 196 h 400"/>
              <a:gd name="T32" fmla="*/ 80 w 497"/>
              <a:gd name="T33" fmla="*/ 196 h 400"/>
              <a:gd name="T34" fmla="*/ 116 w 497"/>
              <a:gd name="T35" fmla="*/ 169 h 400"/>
              <a:gd name="T36" fmla="*/ 416 w 497"/>
              <a:gd name="T37" fmla="*/ 196 h 400"/>
              <a:gd name="T38" fmla="*/ 416 w 497"/>
              <a:gd name="T39" fmla="*/ 196 h 400"/>
              <a:gd name="T40" fmla="*/ 381 w 497"/>
              <a:gd name="T41" fmla="*/ 231 h 400"/>
              <a:gd name="T42" fmla="*/ 248 w 497"/>
              <a:gd name="T43" fmla="*/ 337 h 400"/>
              <a:gd name="T44" fmla="*/ 151 w 497"/>
              <a:gd name="T45" fmla="*/ 293 h 400"/>
              <a:gd name="T46" fmla="*/ 107 w 497"/>
              <a:gd name="T47" fmla="*/ 293 h 400"/>
              <a:gd name="T48" fmla="*/ 107 w 497"/>
              <a:gd name="T49" fmla="*/ 337 h 400"/>
              <a:gd name="T50" fmla="*/ 248 w 497"/>
              <a:gd name="T51" fmla="*/ 399 h 400"/>
              <a:gd name="T52" fmla="*/ 435 w 497"/>
              <a:gd name="T53" fmla="*/ 257 h 400"/>
              <a:gd name="T54" fmla="*/ 496 w 497"/>
              <a:gd name="T55" fmla="*/ 257 h 400"/>
              <a:gd name="T56" fmla="*/ 496 w 497"/>
              <a:gd name="T57" fmla="*/ 196 h 400"/>
              <a:gd name="T58" fmla="*/ 416 w 497"/>
              <a:gd name="T59"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400">
                <a:moveTo>
                  <a:pt x="169" y="196"/>
                </a:moveTo>
                <a:lnTo>
                  <a:pt x="169" y="196"/>
                </a:lnTo>
                <a:cubicBezTo>
                  <a:pt x="169" y="240"/>
                  <a:pt x="204" y="275"/>
                  <a:pt x="248" y="275"/>
                </a:cubicBezTo>
                <a:cubicBezTo>
                  <a:pt x="292" y="275"/>
                  <a:pt x="328" y="240"/>
                  <a:pt x="328" y="196"/>
                </a:cubicBezTo>
                <a:cubicBezTo>
                  <a:pt x="328" y="151"/>
                  <a:pt x="292" y="116"/>
                  <a:pt x="248" y="116"/>
                </a:cubicBezTo>
                <a:cubicBezTo>
                  <a:pt x="204" y="116"/>
                  <a:pt x="169" y="151"/>
                  <a:pt x="169" y="196"/>
                </a:cubicBezTo>
                <a:close/>
                <a:moveTo>
                  <a:pt x="116" y="169"/>
                </a:moveTo>
                <a:lnTo>
                  <a:pt x="116" y="169"/>
                </a:lnTo>
                <a:cubicBezTo>
                  <a:pt x="124" y="107"/>
                  <a:pt x="186" y="63"/>
                  <a:pt x="248" y="63"/>
                </a:cubicBezTo>
                <a:cubicBezTo>
                  <a:pt x="284" y="63"/>
                  <a:pt x="319" y="71"/>
                  <a:pt x="345" y="98"/>
                </a:cubicBezTo>
                <a:cubicBezTo>
                  <a:pt x="354" y="107"/>
                  <a:pt x="381" y="107"/>
                  <a:pt x="390" y="98"/>
                </a:cubicBezTo>
                <a:cubicBezTo>
                  <a:pt x="399" y="89"/>
                  <a:pt x="399" y="71"/>
                  <a:pt x="390" y="54"/>
                </a:cubicBezTo>
                <a:cubicBezTo>
                  <a:pt x="354" y="18"/>
                  <a:pt x="301" y="0"/>
                  <a:pt x="248" y="0"/>
                </a:cubicBezTo>
                <a:cubicBezTo>
                  <a:pt x="160" y="0"/>
                  <a:pt x="80" y="54"/>
                  <a:pt x="62" y="143"/>
                </a:cubicBezTo>
                <a:cubicBezTo>
                  <a:pt x="0" y="143"/>
                  <a:pt x="0" y="143"/>
                  <a:pt x="0" y="143"/>
                </a:cubicBezTo>
                <a:cubicBezTo>
                  <a:pt x="0" y="196"/>
                  <a:pt x="0" y="196"/>
                  <a:pt x="0" y="196"/>
                </a:cubicBezTo>
                <a:cubicBezTo>
                  <a:pt x="80" y="196"/>
                  <a:pt x="80" y="196"/>
                  <a:pt x="80" y="196"/>
                </a:cubicBezTo>
                <a:cubicBezTo>
                  <a:pt x="107" y="196"/>
                  <a:pt x="107" y="178"/>
                  <a:pt x="116" y="169"/>
                </a:cubicBezTo>
                <a:close/>
                <a:moveTo>
                  <a:pt x="416" y="196"/>
                </a:moveTo>
                <a:lnTo>
                  <a:pt x="416" y="196"/>
                </a:lnTo>
                <a:cubicBezTo>
                  <a:pt x="390" y="196"/>
                  <a:pt x="390" y="222"/>
                  <a:pt x="381" y="231"/>
                </a:cubicBezTo>
                <a:cubicBezTo>
                  <a:pt x="372" y="293"/>
                  <a:pt x="319" y="337"/>
                  <a:pt x="248" y="337"/>
                </a:cubicBezTo>
                <a:cubicBezTo>
                  <a:pt x="213" y="337"/>
                  <a:pt x="177" y="319"/>
                  <a:pt x="151" y="293"/>
                </a:cubicBezTo>
                <a:cubicBezTo>
                  <a:pt x="142" y="284"/>
                  <a:pt x="116" y="284"/>
                  <a:pt x="107" y="293"/>
                </a:cubicBezTo>
                <a:cubicBezTo>
                  <a:pt x="97" y="310"/>
                  <a:pt x="97" y="328"/>
                  <a:pt x="107" y="337"/>
                </a:cubicBezTo>
                <a:cubicBezTo>
                  <a:pt x="142" y="373"/>
                  <a:pt x="195" y="399"/>
                  <a:pt x="248" y="399"/>
                </a:cubicBezTo>
                <a:cubicBezTo>
                  <a:pt x="337" y="399"/>
                  <a:pt x="416" y="337"/>
                  <a:pt x="435" y="257"/>
                </a:cubicBezTo>
                <a:cubicBezTo>
                  <a:pt x="496" y="257"/>
                  <a:pt x="496" y="257"/>
                  <a:pt x="496" y="257"/>
                </a:cubicBezTo>
                <a:cubicBezTo>
                  <a:pt x="496" y="196"/>
                  <a:pt x="496" y="196"/>
                  <a:pt x="496" y="196"/>
                </a:cubicBezTo>
                <a:lnTo>
                  <a:pt x="416" y="196"/>
                </a:lnTo>
                <a:close/>
              </a:path>
            </a:pathLst>
          </a:custGeom>
          <a:solidFill>
            <a:sysClr val="window" lastClr="FFFFFF"/>
          </a:solidFill>
          <a:ln>
            <a:noFill/>
          </a:ln>
          <a:effectLst/>
        </p:spPr>
        <p:txBody>
          <a:bodyPr anchor="ctr"/>
          <a:p>
            <a:pPr algn="ctr">
              <a:lnSpc>
                <a:spcPct val="130000"/>
              </a:lnSpc>
            </a:pPr>
            <a:endParaRPr sz="1350">
              <a:latin typeface="黑体" panose="02010609060101010101" charset="-122"/>
              <a:ea typeface="黑体" panose="02010609060101010101" charset="-122"/>
            </a:endParaRPr>
          </a:p>
        </p:txBody>
      </p:sp>
      <p:sp>
        <p:nvSpPr>
          <p:cNvPr id="9" name="文本框 8"/>
          <p:cNvSpPr txBox="1"/>
          <p:nvPr/>
        </p:nvSpPr>
        <p:spPr>
          <a:xfrm>
            <a:off x="4772660" y="3866171"/>
            <a:ext cx="3912394" cy="645160"/>
          </a:xfrm>
          <a:prstGeom prst="rect">
            <a:avLst/>
          </a:prstGeom>
          <a:noFill/>
        </p:spPr>
        <p:txBody>
          <a:bodyPr wrap="square" rtlCol="0">
            <a:spAutoFit/>
          </a:bodyPr>
          <a:p>
            <a:pPr algn="just"/>
            <a:r>
              <a:rPr>
                <a:latin typeface="黑体" panose="02010609060101010101" charset="-122"/>
                <a:ea typeface="黑体" panose="02010609060101010101" charset="-122"/>
                <a:cs typeface="黑体" panose="02010609060101010101" charset="-122"/>
                <a:sym typeface="+mn-ea"/>
              </a:rPr>
              <a:t>使用免费的在线工具SimilarWeb和SEMrush分析其他竞争对手</a:t>
            </a:r>
            <a:endParaRPr>
              <a:latin typeface="黑体" panose="02010609060101010101" charset="-122"/>
              <a:ea typeface="黑体" panose="02010609060101010101" charset="-122"/>
              <a:cs typeface="黑体" panose="02010609060101010101" charset="-122"/>
              <a:sym typeface="+mn-ea"/>
            </a:endParaRPr>
          </a:p>
        </p:txBody>
      </p:sp>
    </p:spTree>
    <p:custDataLst>
      <p:tags r:id="rId36"/>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918863" y="868416"/>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588"/>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1941"/>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753"/>
            <a:ext cx="3597775" cy="714375"/>
          </a:xfrm>
          <a:prstGeom prst="rect">
            <a:avLst/>
          </a:prstGeom>
          <a:noFill/>
        </p:spPr>
        <p:txBody>
          <a:bodyPr wrap="square" rtlCol="0">
            <a:spAutoFit/>
          </a:bodyPr>
          <a:lstStyle/>
          <a:p>
            <a:r>
              <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Part Two.</a:t>
            </a:r>
            <a:endPar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16" name="文本框 15"/>
          <p:cNvSpPr txBox="1"/>
          <p:nvPr/>
        </p:nvSpPr>
        <p:spPr>
          <a:xfrm>
            <a:off x="215741" y="2537751"/>
            <a:ext cx="4702969" cy="783590"/>
          </a:xfrm>
          <a:prstGeom prst="rect">
            <a:avLst/>
          </a:prstGeom>
          <a:noFill/>
        </p:spPr>
        <p:txBody>
          <a:bodyPr wrap="square" rtlCol="0">
            <a:spAutoFit/>
          </a:bodyPr>
          <a:lstStyle/>
          <a:p>
            <a:pPr indent="0" algn="r">
              <a:buClr>
                <a:srgbClr val="AC1A21"/>
              </a:buClr>
              <a:buFont typeface="Wingdings" panose="05000000000000000000" pitchFamily="2" charset="2"/>
              <a:buNone/>
            </a:pPr>
            <a:r>
              <a:rPr lang="zh-CN" altLang="en-US" sz="4500" dirty="0" smtClean="0">
                <a:latin typeface="黑体" panose="02010609060101010101" charset="-122"/>
                <a:ea typeface="黑体" panose="02010609060101010101" charset="-122"/>
                <a:sym typeface="黑体" panose="02010609060101010101" charset="-122"/>
              </a:rPr>
              <a:t>分析竞争对手</a:t>
            </a:r>
            <a:endParaRPr lang="zh-CN" altLang="en-US" sz="4500" dirty="0" smtClean="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290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406718" y="258577"/>
            <a:ext cx="4371499"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分析竞争对手</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7" name="矩形 6"/>
          <p:cNvSpPr/>
          <p:nvPr/>
        </p:nvSpPr>
        <p:spPr>
          <a:xfrm>
            <a:off x="0" y="1406340"/>
            <a:ext cx="9144000" cy="3430429"/>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latin typeface="黑体" panose="02010609060101010101" charset="-122"/>
              <a:ea typeface="黑体" panose="02010609060101010101" charset="-122"/>
            </a:endParaRPr>
          </a:p>
        </p:txBody>
      </p:sp>
      <p:sp>
        <p:nvSpPr>
          <p:cNvPr id="3" name="文本框 2"/>
          <p:cNvSpPr txBox="1"/>
          <p:nvPr/>
        </p:nvSpPr>
        <p:spPr>
          <a:xfrm>
            <a:off x="4947285" y="2043880"/>
            <a:ext cx="4044315" cy="2061210"/>
          </a:xfrm>
          <a:prstGeom prst="rect">
            <a:avLst/>
          </a:prstGeom>
          <a:noFill/>
        </p:spPr>
        <p:txBody>
          <a:bodyPr wrap="square" rtlCol="0">
            <a:spAutoFit/>
          </a:bodyPr>
          <a:p>
            <a:pPr algn="just"/>
            <a:endParaRPr lang="zh-CN" altLang="en-US" sz="1600">
              <a:solidFill>
                <a:schemeClr val="bg1"/>
              </a:solidFill>
              <a:latin typeface="黑体" panose="02010609060101010101" charset="-122"/>
              <a:ea typeface="黑体" panose="02010609060101010101" charset="-122"/>
              <a:cs typeface="黑体" panose="02010609060101010101" charset="-122"/>
            </a:endParaRPr>
          </a:p>
          <a:p>
            <a:pPr algn="just"/>
            <a:endParaRPr lang="zh-CN" altLang="en-US" sz="1600">
              <a:solidFill>
                <a:schemeClr val="bg1"/>
              </a:solidFill>
              <a:latin typeface="黑体" panose="02010609060101010101" charset="-122"/>
              <a:ea typeface="黑体" panose="02010609060101010101" charset="-122"/>
              <a:cs typeface="黑体" panose="02010609060101010101" charset="-122"/>
            </a:endParaRPr>
          </a:p>
          <a:p>
            <a:pPr algn="just"/>
            <a:r>
              <a:rPr lang="zh-CN" altLang="en-US" sz="1600">
                <a:solidFill>
                  <a:schemeClr val="bg1"/>
                </a:solidFill>
                <a:latin typeface="黑体" panose="02010609060101010101" charset="-122"/>
                <a:ea typeface="黑体" panose="02010609060101010101" charset="-122"/>
                <a:cs typeface="黑体" panose="02010609060101010101" charset="-122"/>
              </a:rPr>
              <a:t>公司不赚钱，不会活太久。</a:t>
            </a:r>
            <a:endParaRPr lang="zh-CN" altLang="en-US" sz="1600">
              <a:solidFill>
                <a:schemeClr val="bg1"/>
              </a:solidFill>
              <a:latin typeface="黑体" panose="02010609060101010101" charset="-122"/>
              <a:ea typeface="黑体" panose="02010609060101010101" charset="-122"/>
              <a:cs typeface="黑体" panose="02010609060101010101" charset="-122"/>
            </a:endParaRPr>
          </a:p>
          <a:p>
            <a:pPr algn="just"/>
            <a:r>
              <a:rPr lang="zh-CN" altLang="en-US" sz="1600">
                <a:solidFill>
                  <a:schemeClr val="bg1"/>
                </a:solidFill>
                <a:latin typeface="黑体" panose="02010609060101010101" charset="-122"/>
                <a:ea typeface="黑体" panose="02010609060101010101" charset="-122"/>
                <a:cs typeface="黑体" panose="02010609060101010101" charset="-122"/>
              </a:rPr>
              <a:t>你可以通过Whois查找该公司的域名信息，看看他是什么时候注册的。 </a:t>
            </a:r>
            <a:endParaRPr lang="zh-CN" altLang="en-US" sz="1600">
              <a:solidFill>
                <a:schemeClr val="bg1"/>
              </a:solidFill>
              <a:latin typeface="黑体" panose="02010609060101010101" charset="-122"/>
              <a:ea typeface="黑体" panose="02010609060101010101" charset="-122"/>
              <a:cs typeface="黑体" panose="02010609060101010101" charset="-122"/>
            </a:endParaRPr>
          </a:p>
          <a:p>
            <a:pPr algn="just"/>
            <a:r>
              <a:rPr lang="zh-CN" altLang="en-US" sz="1600">
                <a:solidFill>
                  <a:schemeClr val="bg1"/>
                </a:solidFill>
                <a:latin typeface="黑体" panose="02010609060101010101" charset="-122"/>
                <a:ea typeface="黑体" panose="02010609060101010101" charset="-122"/>
                <a:cs typeface="黑体" panose="02010609060101010101" charset="-122"/>
              </a:rPr>
              <a:t>Twitter和Facebook都会显示帐户的创建日期，了解企业的运转时间可以更好地帮助你了解它的成功因素。</a:t>
            </a:r>
            <a:endParaRPr lang="zh-CN" altLang="en-US" sz="1600">
              <a:solidFill>
                <a:schemeClr val="bg1"/>
              </a:solidFill>
              <a:latin typeface="黑体" panose="02010609060101010101" charset="-122"/>
              <a:ea typeface="黑体" panose="02010609060101010101" charset="-122"/>
              <a:cs typeface="黑体" panose="02010609060101010101" charset="-122"/>
            </a:endParaRPr>
          </a:p>
        </p:txBody>
      </p:sp>
      <p:pic>
        <p:nvPicPr>
          <p:cNvPr id="186" name="图片 16" descr="IMG_256"/>
          <p:cNvPicPr>
            <a:picLocks noChangeAspect="1"/>
          </p:cNvPicPr>
          <p:nvPr/>
        </p:nvPicPr>
        <p:blipFill>
          <a:blip r:embed="rId1"/>
          <a:stretch>
            <a:fillRect/>
          </a:stretch>
        </p:blipFill>
        <p:spPr>
          <a:xfrm>
            <a:off x="116205" y="1780196"/>
            <a:ext cx="4747736" cy="2683193"/>
          </a:xfrm>
          <a:prstGeom prst="rect">
            <a:avLst/>
          </a:prstGeom>
          <a:noFill/>
          <a:ln w="9525">
            <a:noFill/>
          </a:ln>
        </p:spPr>
      </p:pic>
      <p:sp>
        <p:nvSpPr>
          <p:cNvPr id="2" name="矩形 1"/>
          <p:cNvSpPr/>
          <p:nvPr>
            <p:custDataLst>
              <p:tags r:id="rId2"/>
            </p:custDataLst>
          </p:nvPr>
        </p:nvSpPr>
        <p:spPr>
          <a:xfrm>
            <a:off x="1372870" y="819749"/>
            <a:ext cx="4067227" cy="348078"/>
          </a:xfrm>
          <a:prstGeom prst="rect">
            <a:avLst/>
          </a:prstGeom>
        </p:spPr>
        <p:txBody>
          <a:bodyPr wrap="none" lIns="67500" tIns="35100" rIns="67500" bIns="0"/>
          <a:p>
            <a:pPr algn="l">
              <a:lnSpc>
                <a:spcPct val="130000"/>
              </a:lnSpc>
            </a:pPr>
            <a:r>
              <a:rPr lang="zh-CN" sz="2200" dirty="0" smtClean="0">
                <a:solidFill>
                  <a:srgbClr val="C00000"/>
                </a:solidFill>
                <a:latin typeface="黑体" panose="02010609060101010101" charset="-122"/>
                <a:ea typeface="黑体" panose="02010609060101010101" charset="-122"/>
                <a:cs typeface="黑体" panose="02010609060101010101" charset="-122"/>
                <a:sym typeface="黑体" panose="02010609060101010101" charset="-122"/>
              </a:rPr>
              <a:t>► </a:t>
            </a:r>
            <a:r>
              <a:rPr lang="zh-CN" altLang="en-US" sz="2200">
                <a:solidFill>
                  <a:srgbClr val="C00000"/>
                </a:solidFill>
                <a:latin typeface="黑体" panose="02010609060101010101" charset="-122"/>
                <a:ea typeface="黑体" panose="02010609060101010101" charset="-122"/>
                <a:cs typeface="黑体" panose="02010609060101010101" charset="-122"/>
                <a:sym typeface="+mn-ea"/>
              </a:rPr>
              <a:t>他们做这块多久了？</a:t>
            </a:r>
            <a:endParaRPr lang="zh-CN" altLang="en-US" sz="2200">
              <a:solidFill>
                <a:srgbClr val="C0000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406718" y="258577"/>
            <a:ext cx="4371499"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分析竞争对手</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7" name="矩形 6"/>
          <p:cNvSpPr/>
          <p:nvPr/>
        </p:nvSpPr>
        <p:spPr>
          <a:xfrm>
            <a:off x="0" y="1384750"/>
            <a:ext cx="9144000" cy="3430429"/>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latin typeface="黑体" panose="02010609060101010101" charset="-122"/>
              <a:ea typeface="黑体" panose="02010609060101010101" charset="-122"/>
            </a:endParaRPr>
          </a:p>
        </p:txBody>
      </p:sp>
      <p:sp>
        <p:nvSpPr>
          <p:cNvPr id="3" name="文本框 2"/>
          <p:cNvSpPr txBox="1"/>
          <p:nvPr/>
        </p:nvSpPr>
        <p:spPr>
          <a:xfrm>
            <a:off x="4679950" y="1810385"/>
            <a:ext cx="4366260" cy="2553335"/>
          </a:xfrm>
          <a:prstGeom prst="rect">
            <a:avLst/>
          </a:prstGeom>
          <a:noFill/>
        </p:spPr>
        <p:txBody>
          <a:bodyPr wrap="square" rtlCol="0">
            <a:spAutoFit/>
          </a:bodyPr>
          <a:p>
            <a:pPr algn="just"/>
            <a:r>
              <a:rPr lang="zh-CN" altLang="en-US" sz="1600">
                <a:solidFill>
                  <a:schemeClr val="bg1"/>
                </a:solidFill>
                <a:latin typeface="黑体" panose="02010609060101010101" charset="-122"/>
                <a:ea typeface="黑体" panose="02010609060101010101" charset="-122"/>
                <a:cs typeface="黑体" panose="02010609060101010101" charset="-122"/>
              </a:rPr>
              <a:t>社交媒体上关注和互动不一定与销售相关，但与其他信息相结合，有助于更好地了解你的竞争对手。</a:t>
            </a:r>
            <a:endParaRPr lang="zh-CN" altLang="en-US" sz="1600">
              <a:solidFill>
                <a:schemeClr val="bg1"/>
              </a:solidFill>
              <a:latin typeface="黑体" panose="02010609060101010101" charset="-122"/>
              <a:ea typeface="黑体" panose="02010609060101010101" charset="-122"/>
              <a:cs typeface="黑体" panose="02010609060101010101" charset="-122"/>
            </a:endParaRPr>
          </a:p>
          <a:p>
            <a:pPr algn="just"/>
            <a:r>
              <a:rPr lang="zh-CN" altLang="en-US" sz="1600">
                <a:solidFill>
                  <a:schemeClr val="bg1"/>
                </a:solidFill>
                <a:latin typeface="黑体" panose="02010609060101010101" charset="-122"/>
                <a:ea typeface="黑体" panose="02010609060101010101" charset="-122"/>
                <a:cs typeface="黑体" panose="02010609060101010101" charset="-122"/>
              </a:rPr>
              <a:t> </a:t>
            </a:r>
            <a:endParaRPr lang="zh-CN" altLang="en-US" sz="1600">
              <a:solidFill>
                <a:schemeClr val="bg1"/>
              </a:solidFill>
              <a:latin typeface="黑体" panose="02010609060101010101" charset="-122"/>
              <a:ea typeface="黑体" panose="02010609060101010101" charset="-122"/>
              <a:cs typeface="黑体" panose="02010609060101010101" charset="-122"/>
            </a:endParaRPr>
          </a:p>
          <a:p>
            <a:pPr algn="just"/>
            <a:r>
              <a:rPr lang="zh-CN" altLang="en-US" sz="1600">
                <a:solidFill>
                  <a:schemeClr val="bg1"/>
                </a:solidFill>
                <a:latin typeface="黑体" panose="02010609060101010101" charset="-122"/>
                <a:ea typeface="黑体" panose="02010609060101010101" charset="-122"/>
                <a:cs typeface="黑体" panose="02010609060101010101" charset="-122"/>
              </a:rPr>
              <a:t>需要注意的是：别被正在关注人的数量给忽悠了。因为购买数千个僵尸粉挺容易的，可以找Fiverr这种威客网站。比如《硅谷》一集里Jared就是用类似方法获取第一批虚假种子用户的。也正因为如此，你必须再查一查，看看他们的帖子实际上获得多少互动和反响。</a:t>
            </a:r>
            <a:endParaRPr lang="zh-CN" altLang="en-US" sz="1600">
              <a:solidFill>
                <a:schemeClr val="bg1"/>
              </a:solidFill>
              <a:latin typeface="黑体" panose="02010609060101010101" charset="-122"/>
              <a:ea typeface="黑体" panose="02010609060101010101" charset="-122"/>
              <a:cs typeface="黑体" panose="02010609060101010101" charset="-122"/>
            </a:endParaRPr>
          </a:p>
        </p:txBody>
      </p:sp>
      <p:pic>
        <p:nvPicPr>
          <p:cNvPr id="23" name="图片 9" descr="IMG_256"/>
          <p:cNvPicPr>
            <a:picLocks noChangeAspect="1"/>
          </p:cNvPicPr>
          <p:nvPr/>
        </p:nvPicPr>
        <p:blipFill>
          <a:blip r:embed="rId1"/>
          <a:stretch>
            <a:fillRect/>
          </a:stretch>
        </p:blipFill>
        <p:spPr>
          <a:xfrm>
            <a:off x="59214" y="1748605"/>
            <a:ext cx="4620578" cy="1713548"/>
          </a:xfrm>
          <a:prstGeom prst="rect">
            <a:avLst/>
          </a:prstGeom>
          <a:noFill/>
          <a:ln w="9525">
            <a:noFill/>
          </a:ln>
        </p:spPr>
      </p:pic>
      <p:pic>
        <p:nvPicPr>
          <p:cNvPr id="25" name="图片 11" descr="IMG_256"/>
          <p:cNvPicPr>
            <a:picLocks noChangeAspect="1"/>
          </p:cNvPicPr>
          <p:nvPr/>
        </p:nvPicPr>
        <p:blipFill>
          <a:blip r:embed="rId2"/>
          <a:stretch>
            <a:fillRect/>
          </a:stretch>
        </p:blipFill>
        <p:spPr>
          <a:xfrm>
            <a:off x="59849" y="3679322"/>
            <a:ext cx="4620101" cy="787241"/>
          </a:xfrm>
          <a:prstGeom prst="rect">
            <a:avLst/>
          </a:prstGeom>
          <a:noFill/>
          <a:ln w="9525">
            <a:noFill/>
          </a:ln>
        </p:spPr>
      </p:pic>
      <p:sp>
        <p:nvSpPr>
          <p:cNvPr id="4" name="矩形 3"/>
          <p:cNvSpPr/>
          <p:nvPr>
            <p:custDataLst>
              <p:tags r:id="rId3"/>
            </p:custDataLst>
          </p:nvPr>
        </p:nvSpPr>
        <p:spPr>
          <a:xfrm>
            <a:off x="1372870" y="819749"/>
            <a:ext cx="4067227" cy="348078"/>
          </a:xfrm>
          <a:prstGeom prst="rect">
            <a:avLst/>
          </a:prstGeom>
        </p:spPr>
        <p:txBody>
          <a:bodyPr wrap="none" lIns="67500" tIns="35100" rIns="67500" bIns="0"/>
          <a:p>
            <a:pPr algn="l">
              <a:lnSpc>
                <a:spcPct val="130000"/>
              </a:lnSpc>
            </a:pPr>
            <a:r>
              <a:rPr lang="zh-CN" sz="2200" dirty="0" smtClean="0">
                <a:solidFill>
                  <a:srgbClr val="C00000"/>
                </a:solidFill>
                <a:latin typeface="黑体" panose="02010609060101010101" charset="-122"/>
                <a:ea typeface="黑体" panose="02010609060101010101" charset="-122"/>
                <a:cs typeface="黑体" panose="02010609060101010101" charset="-122"/>
                <a:sym typeface="黑体" panose="02010609060101010101" charset="-122"/>
              </a:rPr>
              <a:t>► </a:t>
            </a:r>
            <a:r>
              <a:rPr lang="zh-CN" altLang="en-US" sz="2200">
                <a:solidFill>
                  <a:srgbClr val="C00000"/>
                </a:solidFill>
                <a:latin typeface="黑体" panose="02010609060101010101" charset="-122"/>
                <a:ea typeface="黑体" panose="02010609060101010101" charset="-122"/>
                <a:cs typeface="黑体" panose="02010609060101010101" charset="-122"/>
                <a:sym typeface="+mn-ea"/>
              </a:rPr>
              <a:t>他们的社交媒体上的关注/互动是什么样的？</a:t>
            </a:r>
            <a:endParaRPr lang="zh-CN" altLang="en-US" sz="2200">
              <a:solidFill>
                <a:srgbClr val="C0000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DIAGRAM_GROUP_CODE" val="l1-1"/>
  <p:tag name="KSO_WM_UNIT_TYPE" val="i"/>
  <p:tag name="KSO_WM_UNIT_INDEX" val="15"/>
  <p:tag name="KSO_WM_UNIT_ID" val="diagram20187725_2*i*15"/>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101.xml><?xml version="1.0" encoding="utf-8"?>
<p:tagLst xmlns:p="http://schemas.openxmlformats.org/presentationml/2006/main">
  <p:tag name="KSO_WM_UNIT_HIGHLIGHT" val="0"/>
  <p:tag name="KSO_WM_UNIT_COMPATIBLE" val="0"/>
  <p:tag name="KSO_WM_DIAGRAM_GROUP_CODE" val="l1-1"/>
  <p:tag name="KSO_WM_UNIT_TYPE" val="i"/>
  <p:tag name="KSO_WM_UNIT_INDEX" val="16"/>
  <p:tag name="KSO_WM_UNIT_ID" val="diagram20187725_2*i*16"/>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102.xml><?xml version="1.0" encoding="utf-8"?>
<p:tagLst xmlns:p="http://schemas.openxmlformats.org/presentationml/2006/main">
  <p:tag name="KSO_WM_UNIT_HIGHLIGHT" val="0"/>
  <p:tag name="KSO_WM_UNIT_COMPATIBLE" val="0"/>
  <p:tag name="KSO_WM_DIAGRAM_GROUP_CODE" val="l1-1"/>
  <p:tag name="KSO_WM_UNIT_TYPE" val="i"/>
  <p:tag name="KSO_WM_UNIT_INDEX" val="17"/>
  <p:tag name="KSO_WM_UNIT_ID" val="diagram20187725_2*i*17"/>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103.xml><?xml version="1.0" encoding="utf-8"?>
<p:tagLst xmlns:p="http://schemas.openxmlformats.org/presentationml/2006/main">
  <p:tag name="KSO_WM_UNIT_HIGHLIGHT" val="0"/>
  <p:tag name="KSO_WM_UNIT_COMPATIBLE" val="0"/>
  <p:tag name="KSO_WM_DIAGRAM_GROUP_CODE" val="l1-1"/>
  <p:tag name="KSO_WM_UNIT_TYPE" val="i"/>
  <p:tag name="KSO_WM_UNIT_INDEX" val="18"/>
  <p:tag name="KSO_WM_UNIT_ID" val="diagram20187725_2*i*18"/>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104.xml><?xml version="1.0" encoding="utf-8"?>
<p:tagLst xmlns:p="http://schemas.openxmlformats.org/presentationml/2006/main">
  <p:tag name="KSO_WM_UNIT_HIGHLIGHT" val="0"/>
  <p:tag name="KSO_WM_UNIT_COMPATIBLE" val="0"/>
  <p:tag name="KSO_WM_DIAGRAM_GROUP_CODE" val="l1-1"/>
  <p:tag name="KSO_WM_UNIT_TYPE" val="i"/>
  <p:tag name="KSO_WM_UNIT_INDEX" val="19"/>
  <p:tag name="KSO_WM_UNIT_ID" val="diagram20187725_2*i*19"/>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105.xml><?xml version="1.0" encoding="utf-8"?>
<p:tagLst xmlns:p="http://schemas.openxmlformats.org/presentationml/2006/main">
  <p:tag name="KSO_WM_UNIT_HIGHLIGHT" val="0"/>
  <p:tag name="KSO_WM_UNIT_COMPATIBLE" val="0"/>
  <p:tag name="KSO_WM_DIAGRAM_GROUP_CODE" val="l1-1"/>
  <p:tag name="KSO_WM_UNIT_TYPE" val="i"/>
  <p:tag name="KSO_WM_UNIT_INDEX" val="20"/>
  <p:tag name="KSO_WM_UNIT_ID" val="diagram20187725_2*i*20"/>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Lst>
</file>

<file path=ppt/tags/tag106.xml><?xml version="1.0" encoding="utf-8"?>
<p:tagLst xmlns:p="http://schemas.openxmlformats.org/presentationml/2006/main">
  <p:tag name="KSO_WM_UNIT_HIGHLIGHT" val="0"/>
  <p:tag name="KSO_WM_UNIT_COMPATIBLE" val="0"/>
  <p:tag name="KSO_WM_DIAGRAM_GROUP_CODE" val="l1-1"/>
  <p:tag name="KSO_WM_UNIT_TYPE" val="l_h_i"/>
  <p:tag name="KSO_WM_UNIT_INDEX" val="1_2_1"/>
  <p:tag name="KSO_WM_UNIT_ID" val="diagram20187725_2*l_h_i*1_2_1"/>
  <p:tag name="KSO_WM_TEMPLATE_CATEGORY" val="diagram"/>
  <p:tag name="KSO_WM_TEMPLATE_INDEX" val="20187725"/>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2"/>
  <p:tag name="KSO_WM_UNIT_TEXT_FILL_TYPE" val="1"/>
  <p:tag name="KSO_WM_UNIT_USESOURCEFORMAT_APPLY" val="1"/>
</p:tagLst>
</file>

<file path=ppt/tags/tag107.xml><?xml version="1.0" encoding="utf-8"?>
<p:tagLst xmlns:p="http://schemas.openxmlformats.org/presentationml/2006/main">
  <p:tag name="KSO_WM_UNIT_HIGHLIGHT" val="0"/>
  <p:tag name="KSO_WM_UNIT_COMPATIBLE" val="0"/>
  <p:tag name="KSO_WM_DIAGRAM_GROUP_CODE" val="l1-1"/>
  <p:tag name="KSO_WM_UNIT_TYPE" val="l_h_i"/>
  <p:tag name="KSO_WM_UNIT_INDEX" val="1_2_2"/>
  <p:tag name="KSO_WM_UNIT_ID" val="diagram20187725_2*l_h_i*1_2_2"/>
  <p:tag name="KSO_WM_TEMPLATE_CATEGORY" val="diagram"/>
  <p:tag name="KSO_WM_TEMPLATE_INDEX" val="20187725"/>
  <p:tag name="KSO_WM_UNIT_LAYERLEVEL" val="1_1_1"/>
  <p:tag name="KSO_WM_TAG_VERSION" val="1.0"/>
  <p:tag name="KSO_WM_BEAUTIFY_FLAG" val="#wm#"/>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 name="KSO_WM_UNIT_USESOURCEFORMAT_APPLY" val="1"/>
</p:tagLst>
</file>

<file path=ppt/tags/tag108.xml><?xml version="1.0" encoding="utf-8"?>
<p:tagLst xmlns:p="http://schemas.openxmlformats.org/presentationml/2006/main">
  <p:tag name="KSO_WM_UNIT_HIGHLIGHT" val="0"/>
  <p:tag name="KSO_WM_UNIT_COMPATIBLE" val="0"/>
  <p:tag name="KSO_WM_DIAGRAM_GROUP_CODE" val="l1-1"/>
  <p:tag name="KSO_WM_UNIT_TYPE" val="l_h_i"/>
  <p:tag name="KSO_WM_UNIT_INDEX" val="1_1_1"/>
  <p:tag name="KSO_WM_UNIT_ID" val="diagram20187725_2*l_h_i*1_1_1"/>
  <p:tag name="KSO_WM_TEMPLATE_CATEGORY" val="diagram"/>
  <p:tag name="KSO_WM_TEMPLATE_INDEX" val="20187725"/>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 name="KSO_WM_UNIT_USESOURCEFORMAT_APPLY" val="1"/>
</p:tagLst>
</file>

<file path=ppt/tags/tag109.xml><?xml version="1.0" encoding="utf-8"?>
<p:tagLst xmlns:p="http://schemas.openxmlformats.org/presentationml/2006/main">
  <p:tag name="KSO_WM_UNIT_HIGHLIGHT" val="0"/>
  <p:tag name="KSO_WM_UNIT_COMPATIBLE" val="0"/>
  <p:tag name="KSO_WM_DIAGRAM_GROUP_CODE" val="l1-1"/>
  <p:tag name="KSO_WM_UNIT_TYPE" val="l_h_i"/>
  <p:tag name="KSO_WM_UNIT_INDEX" val="1_1_2"/>
  <p:tag name="KSO_WM_UNIT_ID" val="diagram20187725_2*l_h_i*1_1_2"/>
  <p:tag name="KSO_WM_TEMPLATE_CATEGORY" val="diagram"/>
  <p:tag name="KSO_WM_TEMPLATE_INDEX" val="20187725"/>
  <p:tag name="KSO_WM_UNIT_LAYERLEVEL" val="1_1_1"/>
  <p:tag name="KSO_WM_TAG_VERSION" val="1.0"/>
  <p:tag name="KSO_WM_BEAUTIFY_FLAG" val="#wm#"/>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UNIT_ISCONTENTSTITLE" val="0"/>
  <p:tag name="KSO_WM_UNIT_PRESET_TEXT" val="添加标题"/>
  <p:tag name="KSO_WM_UNIT_VALUE" val="6"/>
  <p:tag name="KSO_WM_UNIT_HIGHLIGHT" val="0"/>
  <p:tag name="KSO_WM_UNIT_COMPATIBLE" val="0"/>
  <p:tag name="KSO_WM_DIAGRAM_GROUP_CODE" val="l1-1"/>
  <p:tag name="KSO_WM_UNIT_TYPE" val="l_h_a"/>
  <p:tag name="KSO_WM_UNIT_INDEX" val="1_1_1"/>
  <p:tag name="KSO_WM_UNIT_ID" val="diagram20187725_2*l_h_a*1_1_1"/>
  <p:tag name="KSO_WM_TEMPLATE_CATEGORY" val="diagram"/>
  <p:tag name="KSO_WM_TEMPLATE_INDEX" val="20187725"/>
  <p:tag name="KSO_WM_UNIT_LAYERLEVEL" val="1_1_1"/>
  <p:tag name="KSO_WM_TAG_VERSION" val="1.0"/>
  <p:tag name="KSO_WM_BEAUTIFY_FLAG" val="#wm#"/>
  <p:tag name="KSO_WM_UNIT_DIAGRAM_ISNUMVISUAL" val="0"/>
  <p:tag name="KSO_WM_UNIT_DIAGRAM_ISREFERUNIT" val="0"/>
  <p:tag name="KSO_WM_UNIT_TEXT_FILL_FORE_SCHEMECOLOR_INDEX" val="5"/>
  <p:tag name="KSO_WM_UNIT_TEXT_FILL_TYPE" val="1"/>
  <p:tag name="KSO_WM_UNIT_USESOURCEFORMAT_APPLY" val="1"/>
</p:tagLst>
</file>

<file path=ppt/tags/tag111.xml><?xml version="1.0" encoding="utf-8"?>
<p:tagLst xmlns:p="http://schemas.openxmlformats.org/presentationml/2006/main">
  <p:tag name="KSO_WM_UNIT_HIGHLIGHT" val="0"/>
  <p:tag name="KSO_WM_UNIT_COMPATIBLE" val="0"/>
  <p:tag name="KSO_WM_DIAGRAM_GROUP_CODE" val="l1-1"/>
  <p:tag name="KSO_WM_UNIT_TYPE" val="l_h_i"/>
  <p:tag name="KSO_WM_UNIT_INDEX" val="1_1_1"/>
  <p:tag name="KSO_WM_UNIT_ID" val="diagram20187725_2*l_h_i*1_1_1"/>
  <p:tag name="KSO_WM_TEMPLATE_CATEGORY" val="diagram"/>
  <p:tag name="KSO_WM_TEMPLATE_INDEX" val="20187725"/>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 name="KSO_WM_UNIT_USESOURCEFORMAT_APPLY" val="1"/>
</p:tagLst>
</file>

<file path=ppt/tags/tag112.xml><?xml version="1.0" encoding="utf-8"?>
<p:tagLst xmlns:p="http://schemas.openxmlformats.org/presentationml/2006/main">
  <p:tag name="KSO_WM_UNIT_HIGHLIGHT" val="0"/>
  <p:tag name="KSO_WM_UNIT_COMPATIBLE" val="0"/>
  <p:tag name="KSO_WM_DIAGRAM_GROUP_CODE" val="l1-1"/>
  <p:tag name="KSO_WM_UNIT_TYPE" val="l_h_i"/>
  <p:tag name="KSO_WM_UNIT_INDEX" val="1_1_2"/>
  <p:tag name="KSO_WM_UNIT_ID" val="diagram20187725_2*l_h_i*1_1_2"/>
  <p:tag name="KSO_WM_TEMPLATE_CATEGORY" val="diagram"/>
  <p:tag name="KSO_WM_TEMPLATE_INDEX" val="20187725"/>
  <p:tag name="KSO_WM_UNIT_LAYERLEVEL" val="1_1_1"/>
  <p:tag name="KSO_WM_TAG_VERSION" val="1.0"/>
  <p:tag name="KSO_WM_BEAUTIFY_FLAG" val="#wm#"/>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 name="KSO_WM_UNIT_USESOURCEFORMAT_APPLY" val="1"/>
</p:tagLst>
</file>

<file path=ppt/tags/tag113.xml><?xml version="1.0" encoding="utf-8"?>
<p:tagLst xmlns:p="http://schemas.openxmlformats.org/presentationml/2006/main">
  <p:tag name="KSO_WM_BEAUTIFY_FLAG" val="#wm#"/>
  <p:tag name="KSO_WM_TEMPLATE_CATEGORY" val="diagram"/>
  <p:tag name="KSO_WM_TEMPLATE_INDEX" val="20187725"/>
  <p:tag name="KSO_WM_SLIDE_ID" val="diagram20187725_2"/>
  <p:tag name="KSO_WM_SLIDE_TYPE" val="text"/>
  <p:tag name="KSO_WM_SLIDE_SUBTYPE" val="diag"/>
  <p:tag name="KSO_WM_SLIDE_ITEM_CNT" val="2"/>
  <p:tag name="KSO_WM_SLIDE_INDEX" val="2"/>
  <p:tag name="KSO_WM_SLIDE_SIZE" val="487.555*130.35"/>
  <p:tag name="KSO_WM_SLIDE_POSITION" val="464.05*208.701"/>
  <p:tag name="KSO_WM_DIAGRAM_GROUP_CODE" val="l1-1"/>
  <p:tag name="KSO_WM_SLIDE_DIAGTYPE" val="l"/>
  <p:tag name="KSO_WM_TAG_VERSION" val="1.0"/>
  <p:tag name="KSO_WM_SLIDE_LAYOUT" val="l"/>
  <p:tag name="KSO_WM_SLIDE_LAYOUT_CNT" val="1"/>
</p:tagLst>
</file>

<file path=ppt/tags/tag114.xml><?xml version="1.0" encoding="utf-8"?>
<p:tagLst xmlns:p="http://schemas.openxmlformats.org/presentationml/2006/main">
  <p:tag name="KSO_WM_UNIT_ISCONTENTSTITLE" val="0"/>
  <p:tag name="KSO_WM_UNIT_PRESET_TEXT" val="添加标题"/>
  <p:tag name="KSO_WM_UNIT_VALUE" val="6"/>
  <p:tag name="KSO_WM_UNIT_HIGHLIGHT" val="0"/>
  <p:tag name="KSO_WM_UNIT_COMPATIBLE" val="0"/>
  <p:tag name="KSO_WM_DIAGRAM_GROUP_CODE" val="l1-1"/>
  <p:tag name="KSO_WM_UNIT_TYPE" val="l_h_a"/>
  <p:tag name="KSO_WM_UNIT_INDEX" val="1_1_1"/>
  <p:tag name="KSO_WM_UNIT_ID" val="diagram20187725_2*l_h_a*1_1_1"/>
  <p:tag name="KSO_WM_TEMPLATE_CATEGORY" val="diagram"/>
  <p:tag name="KSO_WM_TEMPLATE_INDEX" val="20187725"/>
  <p:tag name="KSO_WM_UNIT_LAYERLEVEL" val="1_1_1"/>
  <p:tag name="KSO_WM_TAG_VERSION" val="1.0"/>
  <p:tag name="KSO_WM_BEAUTIFY_FLAG" val="#wm#"/>
  <p:tag name="KSO_WM_UNIT_DIAGRAM_ISNUMVISUAL" val="0"/>
  <p:tag name="KSO_WM_UNIT_DIAGRAM_ISREFERUNIT" val="0"/>
  <p:tag name="KSO_WM_UNIT_TEXT_FILL_FORE_SCHEMECOLOR_INDEX" val="5"/>
  <p:tag name="KSO_WM_UNIT_TEXT_FILL_TYPE" val="1"/>
  <p:tag name="KSO_WM_UNIT_USESOURCEFORMAT_APPLY" val="1"/>
</p:tagLst>
</file>

<file path=ppt/tags/tag115.xml><?xml version="1.0" encoding="utf-8"?>
<p:tagLst xmlns:p="http://schemas.openxmlformats.org/presentationml/2006/main">
  <p:tag name="KSO_WM_UNIT_ISCONTENTSTITLE" val="0"/>
  <p:tag name="KSO_WM_UNIT_PRESET_TEXT" val="添加标题"/>
  <p:tag name="KSO_WM_UNIT_VALUE" val="6"/>
  <p:tag name="KSO_WM_UNIT_HIGHLIGHT" val="0"/>
  <p:tag name="KSO_WM_UNIT_COMPATIBLE" val="0"/>
  <p:tag name="KSO_WM_DIAGRAM_GROUP_CODE" val="l1-1"/>
  <p:tag name="KSO_WM_UNIT_TYPE" val="l_h_a"/>
  <p:tag name="KSO_WM_UNIT_INDEX" val="1_1_1"/>
  <p:tag name="KSO_WM_UNIT_ID" val="diagram20187725_2*l_h_a*1_1_1"/>
  <p:tag name="KSO_WM_TEMPLATE_CATEGORY" val="diagram"/>
  <p:tag name="KSO_WM_TEMPLATE_INDEX" val="20187725"/>
  <p:tag name="KSO_WM_UNIT_LAYERLEVEL" val="1_1_1"/>
  <p:tag name="KSO_WM_TAG_VERSION" val="1.0"/>
  <p:tag name="KSO_WM_BEAUTIFY_FLAG" val="#wm#"/>
  <p:tag name="KSO_WM_UNIT_DIAGRAM_ISNUMVISUAL" val="0"/>
  <p:tag name="KSO_WM_UNIT_DIAGRAM_ISREFERUNIT" val="0"/>
  <p:tag name="KSO_WM_UNIT_TEXT_FILL_FORE_SCHEMECOLOR_INDEX" val="5"/>
  <p:tag name="KSO_WM_UNIT_TEXT_FILL_TYPE" val="1"/>
  <p:tag name="KSO_WM_UNIT_USESOURCEFORMAT_APPLY" val="1"/>
</p:tagLst>
</file>

<file path=ppt/tags/tag116.xml><?xml version="1.0" encoding="utf-8"?>
<p:tagLst xmlns:p="http://schemas.openxmlformats.org/presentationml/2006/main">
  <p:tag name="KSO_WM_UNIT_ISCONTENTSTITLE" val="0"/>
  <p:tag name="KSO_WM_UNIT_PRESET_TEXT" val="添加标题"/>
  <p:tag name="KSO_WM_UNIT_VALUE" val="6"/>
  <p:tag name="KSO_WM_UNIT_HIGHLIGHT" val="0"/>
  <p:tag name="KSO_WM_UNIT_COMPATIBLE" val="0"/>
  <p:tag name="KSO_WM_DIAGRAM_GROUP_CODE" val="l1-1"/>
  <p:tag name="KSO_WM_UNIT_TYPE" val="l_h_a"/>
  <p:tag name="KSO_WM_UNIT_INDEX" val="1_1_1"/>
  <p:tag name="KSO_WM_UNIT_ID" val="diagram20187725_2*l_h_a*1_1_1"/>
  <p:tag name="KSO_WM_TEMPLATE_CATEGORY" val="diagram"/>
  <p:tag name="KSO_WM_TEMPLATE_INDEX" val="20187725"/>
  <p:tag name="KSO_WM_UNIT_LAYERLEVEL" val="1_1_1"/>
  <p:tag name="KSO_WM_TAG_VERSION" val="1.0"/>
  <p:tag name="KSO_WM_BEAUTIFY_FLAG" val="#wm#"/>
  <p:tag name="KSO_WM_UNIT_DIAGRAM_ISNUMVISUAL" val="0"/>
  <p:tag name="KSO_WM_UNIT_DIAGRAM_ISREFERUNIT" val="0"/>
  <p:tag name="KSO_WM_UNIT_TEXT_FILL_FORE_SCHEMECOLOR_INDEX" val="5"/>
  <p:tag name="KSO_WM_UNIT_TEXT_FILL_TYPE" val="1"/>
  <p:tag name="KSO_WM_UNIT_USESOURCEFORMAT_APPLY" val="1"/>
</p:tagLst>
</file>

<file path=ppt/tags/tag117.xml><?xml version="1.0" encoding="utf-8"?>
<p:tagLst xmlns:p="http://schemas.openxmlformats.org/presentationml/2006/main">
  <p:tag name="KSO_WM_UNIT_ISCONTENTSTITLE" val="0"/>
  <p:tag name="KSO_WM_UNIT_PRESET_TEXT" val="添加标题"/>
  <p:tag name="KSO_WM_UNIT_VALUE" val="6"/>
  <p:tag name="KSO_WM_UNIT_HIGHLIGHT" val="0"/>
  <p:tag name="KSO_WM_UNIT_COMPATIBLE" val="0"/>
  <p:tag name="KSO_WM_DIAGRAM_GROUP_CODE" val="l1-1"/>
  <p:tag name="KSO_WM_UNIT_TYPE" val="l_h_a"/>
  <p:tag name="KSO_WM_UNIT_INDEX" val="1_1_1"/>
  <p:tag name="KSO_WM_UNIT_ID" val="diagram20187725_2*l_h_a*1_1_1"/>
  <p:tag name="KSO_WM_TEMPLATE_CATEGORY" val="diagram"/>
  <p:tag name="KSO_WM_TEMPLATE_INDEX" val="20187725"/>
  <p:tag name="KSO_WM_UNIT_LAYERLEVEL" val="1_1_1"/>
  <p:tag name="KSO_WM_TAG_VERSION" val="1.0"/>
  <p:tag name="KSO_WM_BEAUTIFY_FLAG" val="#wm#"/>
  <p:tag name="KSO_WM_UNIT_DIAGRAM_ISNUMVISUAL" val="0"/>
  <p:tag name="KSO_WM_UNIT_DIAGRAM_ISREFERUNIT" val="0"/>
  <p:tag name="KSO_WM_UNIT_TEXT_FILL_FORE_SCHEMECOLOR_INDEX" val="5"/>
  <p:tag name="KSO_WM_UNIT_TEXT_FILL_TYPE" val="1"/>
  <p:tag name="KSO_WM_UNIT_USESOURCEFORMAT_APPLY" val="1"/>
</p:tagLst>
</file>

<file path=ppt/tags/tag118.xml><?xml version="1.0" encoding="utf-8"?>
<p:tagLst xmlns:p="http://schemas.openxmlformats.org/presentationml/2006/main">
  <p:tag name="KSO_WM_SLIDE_SIZE" val="827*426"/>
  <p:tag name="KSO_WM_SLIDE_POSITION" val="66*56"/>
  <p:tag name="KSO_WM_SLIDE_LAYOUT_CNT" val="1_1_1"/>
  <p:tag name="KSO_WM_SLIDE_LAYOUT" val="a_d_f"/>
  <p:tag name="KSO_WM_BEAUTIFY_FLAG" val="#wm#"/>
  <p:tag name="KSO_WM_SLIDE_TYPE" val="text"/>
  <p:tag name="KSO_WM_SLIDE_ITEM_CNT" val="0"/>
  <p:tag name="KSO_WM_SLIDE_INDEX" val="4"/>
  <p:tag name="KSO_WM_SLIDE_ID" val="custom20185047_4"/>
  <p:tag name="KSO_WM_TAG_VERSION" val="1.0"/>
  <p:tag name="KSO_WM_TEMPLATE_INDEX" val="20185047"/>
  <p:tag name="KSO_WM_TEMPLATE_CATEGORY" val="custom"/>
  <p:tag name="KSO_WM_SLIDE_SUBTYPE" val="picTxt"/>
  <p:tag name="KSO_WM_TEMPLATE_SUBCATEGORY" val="0"/>
</p:tagLst>
</file>

<file path=ppt/tags/tag119.xml><?xml version="1.0" encoding="utf-8"?>
<p:tagLst xmlns:p="http://schemas.openxmlformats.org/presentationml/2006/main">
  <p:tag name="KSO_WM_TEMPLATE_CATEGORY" val="custom"/>
  <p:tag name="KSO_WM_TEMPLATE_INDEX" val="20185047"/>
  <p:tag name="KSO_WM_UNIT_TYPE" val="a"/>
  <p:tag name="KSO_WM_UNIT_INDEX" val="1"/>
  <p:tag name="KSO_WM_UNIT_ID" val="custom20185047_23*a*1"/>
  <p:tag name="KSO_WM_UNIT_LAYERLEVEL" val="1"/>
  <p:tag name="KSO_WM_UNIT_VALUE" val="6"/>
  <p:tag name="KSO_WM_UNIT_ISCONTENTSTITLE" val="0"/>
  <p:tag name="KSO_WM_UNIT_HIGHLIGHT" val="0"/>
  <p:tag name="KSO_WM_UNIT_COMPATIBLE" val="0"/>
  <p:tag name="KSO_WM_BEAUTIFY_FLAG" val="#wm#"/>
  <p:tag name="KSO_WM_TAG_VERSION" val="1.0"/>
  <p:tag name="KSO_WM_UNIT_PRESET_TEXT" val="谢谢观看"/>
  <p:tag name="KSO_WM_UNIT_NOCLEAR" val="0"/>
  <p:tag name="KSO_WM_UNIT_DIAGRAM_ISNUMVISUAL" val="0"/>
  <p:tag name="KSO_WM_UNIT_DIAGRAM_ISREFERUNIT" val="0"/>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TEMPLATE_CATEGORY" val="custom"/>
  <p:tag name="KSO_WM_TEMPLATE_INDEX" val="20185047"/>
  <p:tag name="KSO_WM_UNIT_TYPE" val="b"/>
  <p:tag name="KSO_WM_UNIT_INDEX" val="1"/>
  <p:tag name="KSO_WM_UNIT_ID" val="custom20185047_23*b*1"/>
  <p:tag name="KSO_WM_UNIT_LAYERLEVEL" val="1"/>
  <p:tag name="KSO_WM_UNIT_VALUE" val="30"/>
  <p:tag name="KSO_WM_UNIT_ISCONTENTSTITLE" val="0"/>
  <p:tag name="KSO_WM_UNIT_HIGHLIGHT" val="0"/>
  <p:tag name="KSO_WM_UNIT_COMPATIBLE" val="0"/>
  <p:tag name="KSO_WM_BEAUTIFY_FLAG" val="#wm#"/>
  <p:tag name="KSO_WM_TAG_VERSION" val="1.0"/>
  <p:tag name="KSO_WM_UNIT_PRESET_TEXT" val="THANK YOU"/>
  <p:tag name="KSO_WM_UNIT_NOCLEAR" val="0"/>
  <p:tag name="KSO_WM_UNIT_DIAGRAM_ISNUMVISUAL" val="0"/>
  <p:tag name="KSO_WM_UNIT_DIAGRAM_ISREFERUNIT" val="0"/>
</p:tagLst>
</file>

<file path=ppt/tags/tag121.xml><?xml version="1.0" encoding="utf-8"?>
<p:tagLst xmlns:p="http://schemas.openxmlformats.org/presentationml/2006/main">
  <p:tag name="KSO_WM_TEMPLATE_CATEGORY" val="custom"/>
  <p:tag name="KSO_WM_TEMPLATE_INDEX" val="20185047"/>
  <p:tag name="KSO_WM_TAG_VERSION" val="1.0"/>
  <p:tag name="KSO_WM_SLIDE_ID" val="custom20185047_23"/>
  <p:tag name="KSO_WM_SLIDE_INDEX" val="23"/>
  <p:tag name="KSO_WM_SLIDE_ITEM_CNT" val="0"/>
  <p:tag name="KSO_WM_SLIDE_LAYOUT" val="a_b"/>
  <p:tag name="KSO_WM_SLIDE_LAYOUT_CNT" val="1_1"/>
  <p:tag name="KSO_WM_SLIDE_TYPE" val="endPage"/>
  <p:tag name="KSO_WM_BEAUTIFY_FLAG" val="#wm#"/>
  <p:tag name="KSO_WM_SLIDE_SUBTYPE" val="pureTxt"/>
  <p:tag name="KSO_WM_TEMPLATE_SUBCATEGORY" val="0"/>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5.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5047"/>
</p:tagLst>
</file>

<file path=ppt/tags/tag66.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5047"/>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TEMPLATE_TOPIC_ID" val="2869567"/>
  <p:tag name="KSO_WM_TEMPLATE_OUTLINE_ID" val="15"/>
  <p:tag name="KSO_WM_TEMPLATE_SCENE_ID" val="1"/>
  <p:tag name="KSO_WM_TEMPLATE_JOB_ID" val="2"/>
  <p:tag name="KSO_WM_TEMPLATE_TOPIC_DEFAULT" val="1"/>
  <p:tag name="KSO_WM_TEMPLATE_CATEGORY" val="custom"/>
  <p:tag name="KSO_WM_TEMPLATE_INDEX" val="20185047"/>
  <p:tag name="KSO_WM_TAG_VERSION" val="1.0"/>
  <p:tag name="KSO_WM_TEMPLATE_THUMBS_INDEX" val="1、6、10、16、19、20、23"/>
  <p:tag name="KSO_WM_BEAUTIFY_FLAG" val="#wm#"/>
  <p:tag name="KSO_WM_TEMPLATE_SUBCATEGORY" val="0"/>
</p:tagLst>
</file>

<file path=ppt/tags/tag71.xml><?xml version="1.0" encoding="utf-8"?>
<p:tagLst xmlns:p="http://schemas.openxmlformats.org/presentationml/2006/main">
  <p:tag name="KSO_WM_TAG_VERSION" val="1.0"/>
  <p:tag name="KSO_WM_TEMPLATE_CATEGORY" val="diagram"/>
  <p:tag name="KSO_WM_TEMPLATE_INDEX" val="20177054"/>
</p:tagLst>
</file>

<file path=ppt/tags/tag72.xml><?xml version="1.0" encoding="utf-8"?>
<p:tagLst xmlns:p="http://schemas.openxmlformats.org/presentationml/2006/main">
  <p:tag name="KSO_WM_TAG_VERSION" val="1.0"/>
  <p:tag name="KSO_WM_TEMPLATE_CATEGORY" val="diagram"/>
  <p:tag name="KSO_WM_TEMPLATE_INDEX" val="20177054"/>
</p:tagLst>
</file>

<file path=ppt/tags/tag73.xml><?xml version="1.0" encoding="utf-8"?>
<p:tagLst xmlns:p="http://schemas.openxmlformats.org/presentationml/2006/main">
  <p:tag name="KSO_WM_TEMPLATE_CATEGORY" val="diagram"/>
  <p:tag name="KSO_WM_TEMPLATE_INDEX" val="20177054"/>
  <p:tag name="KSO_WM_TAG_VERSION" val="1.0"/>
  <p:tag name="KSO_WM_BEAUTIFY_FLAG" val="#wm#"/>
</p:tagLst>
</file>

<file path=ppt/tags/tag74.xml><?xml version="1.0" encoding="utf-8"?>
<p:tagLst xmlns:p="http://schemas.openxmlformats.org/presentationml/2006/main">
  <p:tag name="KSO_WM_TEMPLATE_CATEGORY" val="custom"/>
  <p:tag name="KSO_WM_TEMPLATE_INDEX" val="20185047"/>
  <p:tag name="KSO_WM_UNIT_TYPE" val="a"/>
  <p:tag name="KSO_WM_UNIT_INDEX" val="1"/>
  <p:tag name="KSO_WM_UNIT_ID" val="custom20185047_1*a*1"/>
  <p:tag name="KSO_WM_UNIT_LAYERLEVEL" val="1"/>
  <p:tag name="KSO_WM_UNIT_VALUE" val="13"/>
  <p:tag name="KSO_WM_UNIT_ISCONTENTSTITLE" val="0"/>
  <p:tag name="KSO_WM_UNIT_HIGHLIGHT" val="0"/>
  <p:tag name="KSO_WM_UNIT_COMPATIBLE" val="0"/>
  <p:tag name="KSO_WM_BEAUTIFY_FLAG" val="#wm#"/>
  <p:tag name="KSO_WM_TAG_VERSION" val="1.0"/>
  <p:tag name="KSO_WM_UNIT_PRESET_TEXT" val="红色欧美商务模板"/>
  <p:tag name="KSO_WM_UNIT_NOCLEAR" val="0"/>
  <p:tag name="KSO_WM_UNIT_DIAGRAM_ISNUMVISUAL" val="0"/>
  <p:tag name="KSO_WM_UNIT_DIAGRAM_ISREFERUNIT" val="0"/>
</p:tagLst>
</file>

<file path=ppt/tags/tag75.xml><?xml version="1.0" encoding="utf-8"?>
<p:tagLst xmlns:p="http://schemas.openxmlformats.org/presentationml/2006/main">
  <p:tag name="KSO_WM_TEMPLATE_CATEGORY" val="custom"/>
  <p:tag name="KSO_WM_TEMPLATE_INDEX" val="20185047"/>
  <p:tag name="KSO_WM_TAG_VERSION" val="1.0"/>
  <p:tag name="KSO_WM_SLIDE_ID" val="custom20185047_1"/>
  <p:tag name="KSO_WM_SLIDE_INDEX" val="1"/>
  <p:tag name="KSO_WM_SLIDE_ITEM_CNT" val="0"/>
  <p:tag name="KSO_WM_SLIDE_LAYOUT" val="a_b"/>
  <p:tag name="KSO_WM_SLIDE_LAYOUT_CNT" val="1_1"/>
  <p:tag name="KSO_WM_SLIDE_TYPE" val="title"/>
  <p:tag name="KSO_WM_TEMPLATE_THUMBS_INDEX" val="1、6、10、16、19、20、23"/>
  <p:tag name="KSO_WM_BEAUTIFY_FLAG" val="#wm#"/>
  <p:tag name="KSO_WM_SLIDE_SUBTYPE" val="pureTxt"/>
  <p:tag name="KSO_WM_TEMPLATE_SUBCATEGORY" val="0"/>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345_1*i*1"/>
  <p:tag name="KSO_WM_TEMPLATE_CATEGORY" val="diagram"/>
  <p:tag name="KSO_WM_TEMPLATE_INDEX" val="20191345"/>
  <p:tag name="KSO_WM_UNIT_LAYERLEVEL" val="1"/>
  <p:tag name="KSO_WM_TAG_VERSION" val="1.0"/>
  <p:tag name="KSO_WM_BEAUTIFY_FLAG" val="#wm#"/>
  <p:tag name="KSO_WM_UNIT_COLOR_SCHEME_SHAPE_ID" val="19"/>
  <p:tag name="KSO_WM_UNIT_COLOR_SCHEME_PARENT_PAGE" val="0_1"/>
  <p:tag name="KSO_WM_UNIT_ADJUSTLAYOUT_ID" val="19"/>
</p:tagLst>
</file>

<file path=ppt/tags/tag77.xml><?xml version="1.0" encoding="utf-8"?>
<p:tagLst xmlns:p="http://schemas.openxmlformats.org/presentationml/2006/main">
  <p:tag name="KSO_WM_SLIDE_ID" val="diagram20191345_1"/>
  <p:tag name="KSO_WM_SLIDE_TYPE" val="text"/>
  <p:tag name="KSO_WM_SLIDE_SUBTYPE" val="picTxt"/>
  <p:tag name="KSO_WM_SLIDE_ITEM_CNT" val="0"/>
  <p:tag name="KSO_WM_SLIDE_INDEX" val="1"/>
  <p:tag name="KSO_WM_SLIDE_SIZE" val="960*423"/>
  <p:tag name="KSO_WM_SLIDE_POSITION" val="0*58"/>
  <p:tag name="KSO_WM_TAG_VERSION" val="1.0"/>
  <p:tag name="KSO_WM_BEAUTIFY_FLAG" val="#wm#"/>
  <p:tag name="KSO_WM_TEMPLATE_CATEGORY" val="diagram"/>
  <p:tag name="KSO_WM_TEMPLATE_INDEX" val="20191345"/>
  <p:tag name="KSO_WM_SLIDE_LAYOUT" val="a_d_f"/>
  <p:tag name="KSO_WM_SLIDE_LAYOUT_CNT" val="1_1_1"/>
  <p:tag name="KSO_WM_SLIDE_COLORSCHEME_VERSION" val="3.2"/>
  <p:tag name="KSO_WM_SLIDE_MODEL_TYPE" val="cover"/>
  <p:tag name="KSO_WM_SLIDE_CONSTRAINT" val="%7b%22slideConstraint%22%3a%7b%22seriesAreas%22%3a%5b%5d%2c%22singleAreas%22%3a%5b%7b%22shapes%22%3a%5b10%5d%2c%22serialConstraintIndex%22%3a-1%2c%22areatextmark%22%3a0%2c%22pictureprocessmark%22%3a0%7d%5d%7d%7d"/>
</p:tagLst>
</file>

<file path=ppt/tags/tag78.xml><?xml version="1.0" encoding="utf-8"?>
<p:tagLst xmlns:p="http://schemas.openxmlformats.org/presentationml/2006/main">
  <p:tag name="KSO_WM_UNIT_HIGHLIGHT" val="0"/>
  <p:tag name="KSO_WM_UNIT_COMPATIBLE" val="0"/>
  <p:tag name="KSO_WM_DIAGRAM_GROUP_CODE" val="l1-1"/>
  <p:tag name="KSO_WM_UNIT_TYPE" val="i"/>
  <p:tag name="KSO_WM_UNIT_INDEX" val="21"/>
  <p:tag name="KSO_WM_UNIT_ID" val="diagram20187725_2*i*21"/>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TEXT_FILL_FORE_SCHEMECOLOR_INDEX" val="13"/>
  <p:tag name="KSO_WM_UNIT_TEXT_FILL_TYPE" val="1"/>
  <p:tag name="KSO_WM_UNIT_USESOURCEFORMAT_APPLY" val="1"/>
</p:tagLst>
</file>

<file path=ppt/tags/tag79.xml><?xml version="1.0" encoding="utf-8"?>
<p:tagLst xmlns:p="http://schemas.openxmlformats.org/presentationml/2006/main">
  <p:tag name="KSO_WM_UNIT_HIGHLIGHT" val="0"/>
  <p:tag name="KSO_WM_UNIT_COMPATIBLE" val="0"/>
  <p:tag name="KSO_WM_DIAGRAM_GROUP_CODE" val="l1-1"/>
  <p:tag name="KSO_WM_UNIT_TYPE" val="i"/>
  <p:tag name="KSO_WM_UNIT_INDEX" val="1"/>
  <p:tag name="KSO_WM_UNIT_ID" val="diagram20187725_2*i*1"/>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DIAGRAM_GROUP_CODE" val="l1-1"/>
  <p:tag name="KSO_WM_UNIT_TYPE" val="i"/>
  <p:tag name="KSO_WM_UNIT_INDEX" val="12"/>
  <p:tag name="KSO_WM_UNIT_ID" val="diagram20187725_2*i*12"/>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TEXT_FILL_FORE_SCHEMECOLOR_INDEX" val="13"/>
  <p:tag name="KSO_WM_UNIT_TEXT_FILL_TYPE" val="1"/>
  <p:tag name="KSO_WM_UNIT_USESOURCEFORMAT_APPLY" val="1"/>
</p:tagLst>
</file>

<file path=ppt/tags/tag81.xml><?xml version="1.0" encoding="utf-8"?>
<p:tagLst xmlns:p="http://schemas.openxmlformats.org/presentationml/2006/main">
  <p:tag name="KSO_WM_UNIT_HIGHLIGHT" val="0"/>
  <p:tag name="KSO_WM_UNIT_COMPATIBLE" val="0"/>
  <p:tag name="KSO_WM_DIAGRAM_GROUP_CODE" val="l1-1"/>
  <p:tag name="KSO_WM_UNIT_TYPE" val="i"/>
  <p:tag name="KSO_WM_UNIT_INDEX" val="22"/>
  <p:tag name="KSO_WM_UNIT_ID" val="diagram20187725_2*i*22"/>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 name="KSO_WM_UNIT_USESOURCEFORMAT_APPLY" val="1"/>
</p:tagLst>
</file>

<file path=ppt/tags/tag82.xml><?xml version="1.0" encoding="utf-8"?>
<p:tagLst xmlns:p="http://schemas.openxmlformats.org/presentationml/2006/main">
  <p:tag name="KSO_WM_UNIT_HIGHLIGHT" val="0"/>
  <p:tag name="KSO_WM_UNIT_COMPATIBLE" val="0"/>
  <p:tag name="KSO_WM_DIAGRAM_GROUP_CODE" val="l1-1"/>
  <p:tag name="KSO_WM_UNIT_TYPE" val="i"/>
  <p:tag name="KSO_WM_UNIT_INDEX" val="23"/>
  <p:tag name="KSO_WM_UNIT_ID" val="diagram20187725_2*i*23"/>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TEXT_FILL_FORE_SCHEMECOLOR_INDEX" val="13"/>
  <p:tag name="KSO_WM_UNIT_TEXT_FILL_TYPE" val="1"/>
  <p:tag name="KSO_WM_UNIT_USESOURCEFORMAT_APPLY" val="1"/>
</p:tagLst>
</file>

<file path=ppt/tags/tag83.xml><?xml version="1.0" encoding="utf-8"?>
<p:tagLst xmlns:p="http://schemas.openxmlformats.org/presentationml/2006/main">
  <p:tag name="KSO_WM_UNIT_HIGHLIGHT" val="0"/>
  <p:tag name="KSO_WM_UNIT_COMPATIBLE" val="0"/>
  <p:tag name="KSO_WM_DIAGRAM_GROUP_CODE" val="l1-1"/>
  <p:tag name="KSO_WM_UNIT_TYPE" val="i"/>
  <p:tag name="KSO_WM_UNIT_INDEX" val="24"/>
  <p:tag name="KSO_WM_UNIT_ID" val="diagram20187725_2*i*24"/>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84.xml><?xml version="1.0" encoding="utf-8"?>
<p:tagLst xmlns:p="http://schemas.openxmlformats.org/presentationml/2006/main">
  <p:tag name="KSO_WM_UNIT_HIGHLIGHT" val="0"/>
  <p:tag name="KSO_WM_UNIT_COMPATIBLE" val="0"/>
  <p:tag name="KSO_WM_DIAGRAM_GROUP_CODE" val="l1-1"/>
  <p:tag name="KSO_WM_UNIT_TYPE" val="i"/>
  <p:tag name="KSO_WM_UNIT_INDEX" val="25"/>
  <p:tag name="KSO_WM_UNIT_ID" val="diagram20187725_2*i*25"/>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85.xml><?xml version="1.0" encoding="utf-8"?>
<p:tagLst xmlns:p="http://schemas.openxmlformats.org/presentationml/2006/main">
  <p:tag name="KSO_WM_UNIT_HIGHLIGHT" val="0"/>
  <p:tag name="KSO_WM_UNIT_COMPATIBLE" val="0"/>
  <p:tag name="KSO_WM_DIAGRAM_GROUP_CODE" val="l1-1"/>
  <p:tag name="KSO_WM_UNIT_TYPE" val="i"/>
  <p:tag name="KSO_WM_UNIT_INDEX" val="26"/>
  <p:tag name="KSO_WM_UNIT_ID" val="diagram20187725_2*i*26"/>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86.xml><?xml version="1.0" encoding="utf-8"?>
<p:tagLst xmlns:p="http://schemas.openxmlformats.org/presentationml/2006/main">
  <p:tag name="KSO_WM_UNIT_HIGHLIGHT" val="0"/>
  <p:tag name="KSO_WM_UNIT_COMPATIBLE" val="0"/>
  <p:tag name="KSO_WM_DIAGRAM_GROUP_CODE" val="l1-1"/>
  <p:tag name="KSO_WM_UNIT_TYPE" val="i"/>
  <p:tag name="KSO_WM_UNIT_INDEX" val="27"/>
  <p:tag name="KSO_WM_UNIT_ID" val="diagram20187725_2*i*27"/>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87.xml><?xml version="1.0" encoding="utf-8"?>
<p:tagLst xmlns:p="http://schemas.openxmlformats.org/presentationml/2006/main">
  <p:tag name="KSO_WM_UNIT_HIGHLIGHT" val="0"/>
  <p:tag name="KSO_WM_UNIT_COMPATIBLE" val="0"/>
  <p:tag name="KSO_WM_DIAGRAM_GROUP_CODE" val="l1-1"/>
  <p:tag name="KSO_WM_UNIT_TYPE" val="i"/>
  <p:tag name="KSO_WM_UNIT_INDEX" val="28"/>
  <p:tag name="KSO_WM_UNIT_ID" val="diagram20187725_2*i*28"/>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88.xml><?xml version="1.0" encoding="utf-8"?>
<p:tagLst xmlns:p="http://schemas.openxmlformats.org/presentationml/2006/main">
  <p:tag name="KSO_WM_UNIT_HIGHLIGHT" val="0"/>
  <p:tag name="KSO_WM_UNIT_COMPATIBLE" val="0"/>
  <p:tag name="KSO_WM_DIAGRAM_GROUP_CODE" val="l1-1"/>
  <p:tag name="KSO_WM_UNIT_TYPE" val="i"/>
  <p:tag name="KSO_WM_UNIT_INDEX" val="2"/>
  <p:tag name="KSO_WM_UNIT_ID" val="diagram20187725_2*i*2"/>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89.xml><?xml version="1.0" encoding="utf-8"?>
<p:tagLst xmlns:p="http://schemas.openxmlformats.org/presentationml/2006/main">
  <p:tag name="KSO_WM_UNIT_HIGHLIGHT" val="0"/>
  <p:tag name="KSO_WM_UNIT_COMPATIBLE" val="0"/>
  <p:tag name="KSO_WM_DIAGRAM_GROUP_CODE" val="l1-1"/>
  <p:tag name="KSO_WM_UNIT_TYPE" val="i"/>
  <p:tag name="KSO_WM_UNIT_INDEX" val="3"/>
  <p:tag name="KSO_WM_UNIT_ID" val="diagram20187725_2*i*3"/>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DIAGRAM_GROUP_CODE" val="l1-1"/>
  <p:tag name="KSO_WM_UNIT_TYPE" val="i"/>
  <p:tag name="KSO_WM_UNIT_INDEX" val="4"/>
  <p:tag name="KSO_WM_UNIT_ID" val="diagram20187725_2*i*4"/>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91.xml><?xml version="1.0" encoding="utf-8"?>
<p:tagLst xmlns:p="http://schemas.openxmlformats.org/presentationml/2006/main">
  <p:tag name="KSO_WM_UNIT_HIGHLIGHT" val="0"/>
  <p:tag name="KSO_WM_UNIT_COMPATIBLE" val="0"/>
  <p:tag name="KSO_WM_DIAGRAM_GROUP_CODE" val="l1-1"/>
  <p:tag name="KSO_WM_UNIT_TYPE" val="i"/>
  <p:tag name="KSO_WM_UNIT_INDEX" val="5"/>
  <p:tag name="KSO_WM_UNIT_ID" val="diagram20187725_2*i*5"/>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92.xml><?xml version="1.0" encoding="utf-8"?>
<p:tagLst xmlns:p="http://schemas.openxmlformats.org/presentationml/2006/main">
  <p:tag name="KSO_WM_UNIT_HIGHLIGHT" val="0"/>
  <p:tag name="KSO_WM_UNIT_COMPATIBLE" val="0"/>
  <p:tag name="KSO_WM_DIAGRAM_GROUP_CODE" val="l1-1"/>
  <p:tag name="KSO_WM_UNIT_TYPE" val="i"/>
  <p:tag name="KSO_WM_UNIT_INDEX" val="6"/>
  <p:tag name="KSO_WM_UNIT_ID" val="diagram20187725_2*i*6"/>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93.xml><?xml version="1.0" encoding="utf-8"?>
<p:tagLst xmlns:p="http://schemas.openxmlformats.org/presentationml/2006/main">
  <p:tag name="KSO_WM_UNIT_HIGHLIGHT" val="0"/>
  <p:tag name="KSO_WM_UNIT_COMPATIBLE" val="0"/>
  <p:tag name="KSO_WM_DIAGRAM_GROUP_CODE" val="l1-1"/>
  <p:tag name="KSO_WM_UNIT_TYPE" val="i"/>
  <p:tag name="KSO_WM_UNIT_INDEX" val="7"/>
  <p:tag name="KSO_WM_UNIT_ID" val="diagram20187725_2*i*7"/>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94.xml><?xml version="1.0" encoding="utf-8"?>
<p:tagLst xmlns:p="http://schemas.openxmlformats.org/presentationml/2006/main">
  <p:tag name="KSO_WM_UNIT_HIGHLIGHT" val="0"/>
  <p:tag name="KSO_WM_UNIT_COMPATIBLE" val="0"/>
  <p:tag name="KSO_WM_DIAGRAM_GROUP_CODE" val="l1-1"/>
  <p:tag name="KSO_WM_UNIT_TYPE" val="i"/>
  <p:tag name="KSO_WM_UNIT_INDEX" val="8"/>
  <p:tag name="KSO_WM_UNIT_ID" val="diagram20187725_2*i*8"/>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TEXT_FILL_FORE_SCHEMECOLOR_INDEX" val="13"/>
  <p:tag name="KSO_WM_UNIT_TEXT_FILL_TYPE" val="1"/>
  <p:tag name="KSO_WM_UNIT_USESOURCEFORMAT_APPLY" val="1"/>
</p:tagLst>
</file>

<file path=ppt/tags/tag95.xml><?xml version="1.0" encoding="utf-8"?>
<p:tagLst xmlns:p="http://schemas.openxmlformats.org/presentationml/2006/main">
  <p:tag name="KSO_WM_UNIT_HIGHLIGHT" val="0"/>
  <p:tag name="KSO_WM_UNIT_COMPATIBLE" val="0"/>
  <p:tag name="KSO_WM_DIAGRAM_GROUP_CODE" val="l1-1"/>
  <p:tag name="KSO_WM_UNIT_TYPE" val="i"/>
  <p:tag name="KSO_WM_UNIT_INDEX" val="9"/>
  <p:tag name="KSO_WM_UNIT_ID" val="diagram20187725_2*i*9"/>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TEXT_FILL_FORE_SCHEMECOLOR_INDEX" val="13"/>
  <p:tag name="KSO_WM_UNIT_TEXT_FILL_TYPE" val="1"/>
  <p:tag name="KSO_WM_UNIT_USESOURCEFORMAT_APPLY" val="1"/>
</p:tagLst>
</file>

<file path=ppt/tags/tag96.xml><?xml version="1.0" encoding="utf-8"?>
<p:tagLst xmlns:p="http://schemas.openxmlformats.org/presentationml/2006/main">
  <p:tag name="KSO_WM_UNIT_HIGHLIGHT" val="0"/>
  <p:tag name="KSO_WM_UNIT_COMPATIBLE" val="0"/>
  <p:tag name="KSO_WM_DIAGRAM_GROUP_CODE" val="l1-1"/>
  <p:tag name="KSO_WM_UNIT_TYPE" val="i"/>
  <p:tag name="KSO_WM_UNIT_INDEX" val="10"/>
  <p:tag name="KSO_WM_UNIT_ID" val="diagram20187725_2*i*10"/>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97.xml><?xml version="1.0" encoding="utf-8"?>
<p:tagLst xmlns:p="http://schemas.openxmlformats.org/presentationml/2006/main">
  <p:tag name="KSO_WM_UNIT_HIGHLIGHT" val="0"/>
  <p:tag name="KSO_WM_UNIT_COMPATIBLE" val="0"/>
  <p:tag name="KSO_WM_DIAGRAM_GROUP_CODE" val="l1-1"/>
  <p:tag name="KSO_WM_UNIT_TYPE" val="i"/>
  <p:tag name="KSO_WM_UNIT_INDEX" val="11"/>
  <p:tag name="KSO_WM_UNIT_ID" val="diagram20187725_2*i*11"/>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98.xml><?xml version="1.0" encoding="utf-8"?>
<p:tagLst xmlns:p="http://schemas.openxmlformats.org/presentationml/2006/main">
  <p:tag name="KSO_WM_UNIT_HIGHLIGHT" val="0"/>
  <p:tag name="KSO_WM_UNIT_COMPATIBLE" val="0"/>
  <p:tag name="KSO_WM_DIAGRAM_GROUP_CODE" val="l1-1"/>
  <p:tag name="KSO_WM_UNIT_TYPE" val="i"/>
  <p:tag name="KSO_WM_UNIT_INDEX" val="13"/>
  <p:tag name="KSO_WM_UNIT_ID" val="diagram20187725_2*i*13"/>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ags/tag99.xml><?xml version="1.0" encoding="utf-8"?>
<p:tagLst xmlns:p="http://schemas.openxmlformats.org/presentationml/2006/main">
  <p:tag name="KSO_WM_UNIT_HIGHLIGHT" val="0"/>
  <p:tag name="KSO_WM_UNIT_COMPATIBLE" val="0"/>
  <p:tag name="KSO_WM_DIAGRAM_GROUP_CODE" val="l1-1"/>
  <p:tag name="KSO_WM_UNIT_TYPE" val="i"/>
  <p:tag name="KSO_WM_UNIT_INDEX" val="14"/>
  <p:tag name="KSO_WM_UNIT_ID" val="diagram20187725_2*i*14"/>
  <p:tag name="KSO_WM_TEMPLATE_CATEGORY" val="diagram"/>
  <p:tag name="KSO_WM_TEMPLATE_INDEX" val="20187725"/>
  <p:tag name="KSO_WM_UNIT_LAYERLEVEL" val="1"/>
  <p:tag name="KSO_WM_TAG_VERSION" val="1.0"/>
  <p:tag name="KSO_WM_BEAUTIFY_FLAG" val="#wm#"/>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 name="KSO_WM_UNIT_USESOURCEFORMAT_APPLY" val="1"/>
</p:tagLst>
</file>

<file path=ppt/theme/theme1.xml><?xml version="1.0" encoding="utf-8"?>
<a:theme xmlns:a="http://schemas.openxmlformats.org/drawingml/2006/main" name="Office Theme">
  <a:themeElements>
    <a:clrScheme name="自定义 43">
      <a:dk1>
        <a:srgbClr val="000000"/>
      </a:dk1>
      <a:lt1>
        <a:srgbClr val="FFFFFF"/>
      </a:lt1>
      <a:dk2>
        <a:srgbClr val="778495"/>
      </a:dk2>
      <a:lt2>
        <a:srgbClr val="F0F0F0"/>
      </a:lt2>
      <a:accent1>
        <a:srgbClr val="4276AA"/>
      </a:accent1>
      <a:accent2>
        <a:srgbClr val="178AA1"/>
      </a:accent2>
      <a:accent3>
        <a:srgbClr val="40A693"/>
      </a:accent3>
      <a:accent4>
        <a:srgbClr val="002060"/>
      </a:accent4>
      <a:accent5>
        <a:srgbClr val="31587F"/>
      </a:accent5>
      <a:accent6>
        <a:srgbClr val="778495"/>
      </a:accent6>
      <a:hlink>
        <a:srgbClr val="4276AA"/>
      </a:hlink>
      <a:folHlink>
        <a:srgbClr val="BFBFBF"/>
      </a:folHlink>
    </a:clrScheme>
    <a:fontScheme name="Office 主题​​">
      <a:majorFont>
        <a:latin typeface="Calibri Light"/>
        <a:ea typeface=""/>
        <a:cs typeface=""/>
        <a:font script="Jpan" typeface="游ゴシック Light"/>
        <a:font script="Hang" typeface="맑은 고딕"/>
        <a:font script="Hans" typeface="黑体"/>
        <a:font script="Hant" typeface="新細明體"/>
        <a:font script="Arab" typeface="黑体"/>
        <a:font script="Hebr" typeface="黑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ajorFont>
      <a:minorFont>
        <a:latin typeface="Calibri"/>
        <a:ea typeface=""/>
        <a:cs typeface=""/>
        <a:font script="Jpan" typeface="游ゴシック"/>
        <a:font script="Hang" typeface="맑은 고딕"/>
        <a:font script="Hans" typeface="黑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20">
      <a:dk1>
        <a:srgbClr val="000000"/>
      </a:dk1>
      <a:lt1>
        <a:srgbClr val="FFFFFF"/>
      </a:lt1>
      <a:dk2>
        <a:srgbClr val="990000"/>
      </a:dk2>
      <a:lt2>
        <a:srgbClr val="FFFFFF"/>
      </a:lt2>
      <a:accent1>
        <a:srgbClr val="990000"/>
      </a:accent1>
      <a:accent2>
        <a:srgbClr val="990000"/>
      </a:accent2>
      <a:accent3>
        <a:srgbClr val="990000"/>
      </a:accent3>
      <a:accent4>
        <a:srgbClr val="990000"/>
      </a:accent4>
      <a:accent5>
        <a:srgbClr val="000000"/>
      </a:accent5>
      <a:accent6>
        <a:srgbClr val="FFFFFF"/>
      </a:accent6>
      <a:hlink>
        <a:srgbClr val="0563C1"/>
      </a:hlink>
      <a:folHlink>
        <a:srgbClr val="954F72"/>
      </a:folHlink>
    </a:clrScheme>
    <a:fontScheme name="自定义 1">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rgbClr val="7F7F7F"/>
      </a:dk1>
      <a:lt1>
        <a:srgbClr val="FFFFFF"/>
      </a:lt1>
      <a:dk2>
        <a:srgbClr val="44546A"/>
      </a:dk2>
      <a:lt2>
        <a:srgbClr val="E7E6E6"/>
      </a:lt2>
      <a:accent1>
        <a:srgbClr val="7F7F7F"/>
      </a:accent1>
      <a:accent2>
        <a:srgbClr val="2DB2A4"/>
      </a:accent2>
      <a:accent3>
        <a:srgbClr val="F77A08"/>
      </a:accent3>
      <a:accent4>
        <a:srgbClr val="FFC000"/>
      </a:accent4>
      <a:accent5>
        <a:srgbClr val="5B9BD5"/>
      </a:accent5>
      <a:accent6>
        <a:srgbClr val="70AD47"/>
      </a:accent6>
      <a:hlink>
        <a:srgbClr val="0563C1"/>
      </a:hlink>
      <a:folHlink>
        <a:srgbClr val="954F72"/>
      </a:folHlink>
    </a:clrScheme>
    <a:fontScheme name="Office">
      <a:majorFont>
        <a:latin typeface="黑体"/>
        <a:ea typeface=""/>
        <a:cs typeface=""/>
        <a:font script="Jpan" typeface="游ゴシック Light"/>
        <a:font script="Hang" typeface="맑은 고딕"/>
        <a:font script="Hans" typeface="黑体"/>
        <a:font script="Hant" typeface="新細明體"/>
        <a:font script="Arab" typeface="黑体"/>
        <a:font script="Hebr" typeface="黑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ajorFont>
      <a:minorFont>
        <a:latin typeface="黑体"/>
        <a:ea typeface=""/>
        <a:cs typeface=""/>
        <a:font script="Jpan" typeface="游ゴシック"/>
        <a:font script="Hang" typeface="맑은 고딕"/>
        <a:font script="Hans" typeface="黑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黑体"/>
        <a:font script="Hebr" typeface="黑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黑体"/>
        <a:font script="Hebr" typeface="黑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1123</Words>
  <Application>WPS 演示</Application>
  <PresentationFormat>宽屏</PresentationFormat>
  <Paragraphs>133</Paragraphs>
  <Slides>18</Slides>
  <Notes>26</Notes>
  <HiddenSlides>0</HiddenSlides>
  <MMClips>0</MMClips>
  <ScaleCrop>false</ScaleCrop>
  <HeadingPairs>
    <vt:vector size="6" baseType="variant">
      <vt:variant>
        <vt:lpstr>已用的字体</vt:lpstr>
      </vt:variant>
      <vt:variant>
        <vt:i4>8</vt:i4>
      </vt:variant>
      <vt:variant>
        <vt:lpstr>主题</vt:lpstr>
      </vt:variant>
      <vt:variant>
        <vt:i4>3</vt:i4>
      </vt:variant>
      <vt:variant>
        <vt:lpstr>幻灯片标题</vt:lpstr>
      </vt:variant>
      <vt:variant>
        <vt:i4>18</vt:i4>
      </vt:variant>
    </vt:vector>
  </HeadingPairs>
  <TitlesOfParts>
    <vt:vector size="29" baseType="lpstr">
      <vt:lpstr>Arial</vt:lpstr>
      <vt:lpstr>宋体</vt:lpstr>
      <vt:lpstr>Wingdings</vt:lpstr>
      <vt:lpstr>黑体</vt:lpstr>
      <vt:lpstr>Wingdings</vt:lpstr>
      <vt:lpstr>Calibri</vt:lpstr>
      <vt:lpstr>微软雅黑</vt:lpstr>
      <vt:lpstr>Arial Unicode MS</vt:lpstr>
      <vt:lpstr>Office Theme</vt:lpstr>
      <vt:lpstr>1_Office 主题</vt:lpstr>
      <vt:lpstr>自定义设计方案</vt:lpstr>
      <vt:lpstr>跨境电商产品开发</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苹果</cp:lastModifiedBy>
  <cp:revision>74</cp:revision>
  <dcterms:created xsi:type="dcterms:W3CDTF">2017-08-18T03:02:00Z</dcterms:created>
  <dcterms:modified xsi:type="dcterms:W3CDTF">2019-12-18T08:48:39Z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2052-11.1.0.8976</vt:lpwstr>
  </property>
</Properties>
</file>