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5" r:id="rId4"/>
  </p:sldMasterIdLst>
  <p:notesMasterIdLst>
    <p:notesMasterId r:id="rId6"/>
  </p:notesMasterIdLst>
  <p:handoutMasterIdLst>
    <p:handoutMasterId r:id="rId31"/>
  </p:handoutMasterIdLst>
  <p:sldIdLst>
    <p:sldId id="362" r:id="rId5"/>
    <p:sldId id="490" r:id="rId7"/>
    <p:sldId id="342" r:id="rId8"/>
    <p:sldId id="425" r:id="rId9"/>
    <p:sldId id="384" r:id="rId10"/>
    <p:sldId id="405" r:id="rId11"/>
    <p:sldId id="287" r:id="rId12"/>
    <p:sldId id="472" r:id="rId13"/>
    <p:sldId id="328" r:id="rId14"/>
    <p:sldId id="468" r:id="rId15"/>
    <p:sldId id="473" r:id="rId16"/>
    <p:sldId id="474" r:id="rId17"/>
    <p:sldId id="469" r:id="rId18"/>
    <p:sldId id="451" r:id="rId19"/>
    <p:sldId id="453" r:id="rId20"/>
    <p:sldId id="475" r:id="rId21"/>
    <p:sldId id="476" r:id="rId22"/>
    <p:sldId id="477" r:id="rId23"/>
    <p:sldId id="470" r:id="rId24"/>
    <p:sldId id="478" r:id="rId25"/>
    <p:sldId id="385" r:id="rId26"/>
    <p:sldId id="343" r:id="rId27"/>
    <p:sldId id="386" r:id="rId28"/>
    <p:sldId id="344" r:id="rId29"/>
    <p:sldId id="325" r:id="rId30"/>
  </p:sldIdLst>
  <p:sldSz cx="9144000" cy="5144135"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FFFF"/>
    <a:srgbClr val="AC1A21"/>
    <a:srgbClr val="C9343D"/>
    <a:srgbClr val="C43534"/>
    <a:srgbClr val="7F7F7F"/>
    <a:srgbClr val="F2F2F2"/>
    <a:srgbClr val="A19EA2"/>
    <a:srgbClr val="65ACAF"/>
    <a:srgbClr val="D0E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7" autoAdjust="0"/>
    <p:restoredTop sz="94660"/>
  </p:normalViewPr>
  <p:slideViewPr>
    <p:cSldViewPr snapToGrid="0">
      <p:cViewPr varScale="1">
        <p:scale>
          <a:sx n="69" d="100"/>
          <a:sy n="69" d="100"/>
        </p:scale>
        <p:origin x="84" y="78"/>
      </p:cViewPr>
      <p:guideLst>
        <p:guide orient="horz" pos="1640"/>
        <p:guide pos="30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3837-5BC5-45A4-BB73-D10D862CFC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CB8D7-D0BF-4B35-B620-44BF3A43872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1.jpeg"/><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1.jpeg"/><Relationship Id="rId2" Type="http://schemas.openxmlformats.org/officeDocument/2006/relationships/tags" Target="../tags/tag13.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87C0E1D-24C4-406F-9615-DBDA8D2D1F93}"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28650" y="535348"/>
            <a:ext cx="3511241" cy="1071308"/>
          </a:xfrm>
        </p:spPr>
        <p:txBody>
          <a:bodyPr anchor="t" anchorCtr="0">
            <a:normAutofit/>
          </a:bodyPr>
          <a:lstStyle>
            <a:lvl1pPr>
              <a:defRPr sz="2700"/>
            </a:lvl1pPr>
          </a:lstStyle>
          <a:p>
            <a:r>
              <a:rPr lang="zh-CN" altLang="en-US" dirty="0"/>
              <a:t>单击此处编辑标题</a:t>
            </a:r>
            <a:endParaRPr lang="zh-CN" altLang="en-US" dirty="0"/>
          </a:p>
        </p:txBody>
      </p:sp>
      <p:sp>
        <p:nvSpPr>
          <p:cNvPr id="3" name="图片占位符 2"/>
          <p:cNvSpPr>
            <a:spLocks noGrp="1" noChangeAspect="1"/>
          </p:cNvSpPr>
          <p:nvPr>
            <p:ph type="pic" idx="1"/>
            <p:custDataLst>
              <p:tags r:id="rId3"/>
            </p:custDataLst>
          </p:nvPr>
        </p:nvSpPr>
        <p:spPr>
          <a:xfrm>
            <a:off x="4231888" y="535348"/>
            <a:ext cx="4283912" cy="405340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dirty="0"/>
          </a:p>
        </p:txBody>
      </p:sp>
      <p:sp>
        <p:nvSpPr>
          <p:cNvPr id="4" name="文本占位符 3"/>
          <p:cNvSpPr>
            <a:spLocks noGrp="1"/>
          </p:cNvSpPr>
          <p:nvPr>
            <p:ph type="body" sz="half" idx="2"/>
            <p:custDataLst>
              <p:tags r:id="rId4"/>
            </p:custDataLst>
          </p:nvPr>
        </p:nvSpPr>
        <p:spPr>
          <a:xfrm>
            <a:off x="628650" y="1735708"/>
            <a:ext cx="3511241" cy="2859191"/>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833674" y="273892"/>
            <a:ext cx="681676" cy="4359641"/>
          </a:xfrm>
        </p:spPr>
        <p:txBody>
          <a:bodyPr vert="eaVert">
            <a:normAutofit/>
          </a:bodyPr>
          <a:lstStyle>
            <a:lvl1pPr>
              <a:defRPr sz="3300"/>
            </a:lvl1pPr>
          </a:lstStyle>
          <a:p>
            <a:r>
              <a:rPr lang="zh-CN" altLang="en-US" dirty="0"/>
              <a:t>单击此处编辑标题</a:t>
            </a:r>
            <a:endParaRPr lang="zh-CN" altLang="en-US" dirty="0"/>
          </a:p>
        </p:txBody>
      </p:sp>
      <p:sp>
        <p:nvSpPr>
          <p:cNvPr id="3" name="竖排文字占位符 2"/>
          <p:cNvSpPr>
            <a:spLocks noGrp="1"/>
          </p:cNvSpPr>
          <p:nvPr>
            <p:ph type="body" orient="vert" idx="1"/>
            <p:custDataLst>
              <p:tags r:id="rId3"/>
            </p:custDataLst>
          </p:nvPr>
        </p:nvSpPr>
        <p:spPr>
          <a:xfrm>
            <a:off x="628649" y="273892"/>
            <a:ext cx="7084832" cy="4359641"/>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28650" y="413730"/>
            <a:ext cx="7886700" cy="416995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7" name="矩形 6"/>
          <p:cNvSpPr/>
          <p:nvPr>
            <p:custDataLst>
              <p:tags r:id="rId4"/>
            </p:custDataLst>
          </p:nvPr>
        </p:nvSpPr>
        <p:spPr>
          <a:xfrm>
            <a:off x="0" y="1100331"/>
            <a:ext cx="9144000" cy="294373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title" hasCustomPrompt="1"/>
            <p:custDataLst>
              <p:tags r:id="rId5"/>
            </p:custDataLst>
          </p:nvPr>
        </p:nvSpPr>
        <p:spPr>
          <a:xfrm>
            <a:off x="2428876" y="1498472"/>
            <a:ext cx="4286250" cy="1210844"/>
          </a:xfrm>
        </p:spPr>
        <p:txBody>
          <a:bodyPr vert="horz" lIns="90000" tIns="46800" rIns="90000" bIns="46800" rtlCol="0" anchor="b" anchorCtr="0">
            <a:normAutofit/>
          </a:bodyPr>
          <a:lstStyle>
            <a:lvl1pPr marL="0" marR="0" algn="ctr" defTabSz="914400" rtl="0" eaLnBrk="1" fontAlgn="auto" latinLnBrk="0" hangingPunct="1">
              <a:lnSpc>
                <a:spcPct val="90000"/>
              </a:lnSpc>
              <a:buNone/>
              <a:defRPr kumimoji="0" lang="zh-CN" altLang="en-US" sz="6000" b="1" i="0" u="none" strike="noStrike" kern="1200" cap="none" spc="0" normalizeH="0" baseline="0" noProof="1" dirty="0">
                <a:solidFill>
                  <a:schemeClr val="bg1"/>
                </a:solidFill>
                <a:uFillTx/>
                <a:latin typeface="黑体" panose="02010609060101010101" charset="-122"/>
                <a:ea typeface="黑体" panose="02010609060101010101"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6"/>
            </p:custDataLst>
          </p:nvPr>
        </p:nvSpPr>
        <p:spPr/>
        <p:txBody>
          <a:bodyPr/>
          <a:lstStyle>
            <a:lvl1pPr>
              <a:defRPr>
                <a:latin typeface="黑体" panose="02010609060101010101" charset="-122"/>
                <a:ea typeface="黑体" panose="020106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黑体" panose="02010609060101010101" charset="-122"/>
                <a:ea typeface="黑体" panose="020106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黑体" panose="02010609060101010101" charset="-122"/>
                <a:ea typeface="黑体" panose="02010609060101010101" charset="-122"/>
              </a:defRPr>
            </a:lvl1pPr>
          </a:lstStyle>
          <a:p>
            <a:fld id="{49AE70B2-8BF9-45C0-BB95-33D1B9D3A854}" type="slidenum">
              <a:rPr lang="zh-CN" altLang="en-US" smtClean="0"/>
            </a:fld>
            <a:endParaRPr lang="zh-CN" altLang="en-US"/>
          </a:p>
        </p:txBody>
      </p:sp>
      <p:sp>
        <p:nvSpPr>
          <p:cNvPr id="11" name="文本占位符 10"/>
          <p:cNvSpPr>
            <a:spLocks noGrp="1"/>
          </p:cNvSpPr>
          <p:nvPr>
            <p:ph type="body" sz="quarter" idx="14" hasCustomPrompt="1"/>
            <p:custDataLst>
              <p:tags r:id="rId9"/>
            </p:custDataLst>
          </p:nvPr>
        </p:nvSpPr>
        <p:spPr>
          <a:xfrm>
            <a:off x="2428875" y="2853237"/>
            <a:ext cx="4349354" cy="889553"/>
          </a:xfrm>
        </p:spPr>
        <p:txBody>
          <a:bodyPr>
            <a:normAutofit/>
          </a:bodyPr>
          <a:lstStyle>
            <a:lvl1pPr marL="0" indent="0" algn="ctr">
              <a:buNone/>
              <a:defRPr sz="2400">
                <a:solidFill>
                  <a:schemeClr val="bg1"/>
                </a:solidFill>
              </a:defRPr>
            </a:lvl1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699"/>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458"/>
            <a:ext cx="3886200" cy="326407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458"/>
            <a:ext cx="3886200" cy="326407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261093"/>
            <a:ext cx="3868340"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1879135"/>
            <a:ext cx="3868340" cy="276392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1093"/>
            <a:ext cx="3887391"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9135"/>
            <a:ext cx="3887391" cy="276392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698"/>
            <a:ext cx="4629150" cy="365585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320"/>
            <a:ext cx="2949178" cy="2859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698"/>
            <a:ext cx="4629150" cy="36558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hasCustomPrompt="1"/>
          </p:nvPr>
        </p:nvSpPr>
        <p:spPr>
          <a:xfrm>
            <a:off x="629841" y="1543320"/>
            <a:ext cx="2949178" cy="2859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92"/>
            <a:ext cx="5800725" cy="4359641"/>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8096"/>
            <a:ext cx="2057400" cy="273892"/>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3028950" y="4768096"/>
            <a:ext cx="3086100" cy="273892"/>
          </a:xfrm>
        </p:spPr>
        <p:txBody>
          <a:bodyPr/>
          <a:lstStyle/>
          <a:p>
            <a:endParaRPr lang="zh-CN" altLang="en-US"/>
          </a:p>
        </p:txBody>
      </p:sp>
      <p:sp>
        <p:nvSpPr>
          <p:cNvPr id="4" name="灯片编号占位符 3"/>
          <p:cNvSpPr>
            <a:spLocks noGrp="1"/>
          </p:cNvSpPr>
          <p:nvPr>
            <p:ph type="sldNum" sz="quarter" idx="12"/>
          </p:nvPr>
        </p:nvSpPr>
        <p:spPr>
          <a:xfrm>
            <a:off x="6457950" y="4768096"/>
            <a:ext cx="2057400" cy="273892"/>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8" name="矩形 7"/>
          <p:cNvSpPr/>
          <p:nvPr>
            <p:custDataLst>
              <p:tags r:id="rId4"/>
            </p:custDataLst>
          </p:nvPr>
        </p:nvSpPr>
        <p:spPr>
          <a:xfrm>
            <a:off x="0" y="1100331"/>
            <a:ext cx="9144000" cy="294373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ctrTitle" hasCustomPrompt="1"/>
            <p:custDataLst>
              <p:tags r:id="rId5"/>
            </p:custDataLst>
          </p:nvPr>
        </p:nvSpPr>
        <p:spPr>
          <a:xfrm>
            <a:off x="1143000" y="2314979"/>
            <a:ext cx="6858000" cy="828821"/>
          </a:xfrm>
        </p:spPr>
        <p:txBody>
          <a:bodyPr anchor="ctr" anchorCtr="0">
            <a:normAutofit/>
          </a:bodyPr>
          <a:lstStyle>
            <a:lvl1pPr algn="ctr">
              <a:defRPr sz="4500" b="1">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6"/>
            </p:custDataLst>
          </p:nvPr>
        </p:nvSpPr>
        <p:spPr>
          <a:xfrm>
            <a:off x="1143000" y="3220013"/>
            <a:ext cx="6858000" cy="724026"/>
          </a:xfrm>
        </p:spPr>
        <p:txBody>
          <a:bodyPr>
            <a:normAutofit/>
          </a:bodyPr>
          <a:lstStyle>
            <a:lvl1pPr marL="0" indent="0" algn="ctr">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5"/>
            </p:custDataLst>
          </p:nvPr>
        </p:nvSpPr>
        <p:spPr/>
        <p:txBody>
          <a:bodyPr/>
          <a:lstStyle/>
          <a:p>
            <a:endParaRPr lang="zh-CN" altLang="en-US" dirty="0"/>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7" name="矩形 6"/>
          <p:cNvSpPr/>
          <p:nvPr>
            <p:custDataLst>
              <p:tags r:id="rId4"/>
            </p:custDataLst>
          </p:nvPr>
        </p:nvSpPr>
        <p:spPr>
          <a:xfrm>
            <a:off x="485776" y="1461010"/>
            <a:ext cx="8172449" cy="222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normAutofit/>
          </a:bodyPr>
          <a:lstStyle/>
          <a:p>
            <a:pPr algn="ctr"/>
            <a:endParaRPr lang="zh-CN" altLang="en-US" sz="1350"/>
          </a:p>
        </p:txBody>
      </p:sp>
      <p:sp>
        <p:nvSpPr>
          <p:cNvPr id="8" name="矩形 7"/>
          <p:cNvSpPr/>
          <p:nvPr>
            <p:custDataLst>
              <p:tags r:id="rId5"/>
            </p:custDataLst>
          </p:nvPr>
        </p:nvSpPr>
        <p:spPr>
          <a:xfrm>
            <a:off x="485776" y="1255234"/>
            <a:ext cx="8172449" cy="1166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custDataLst>
              <p:tags r:id="rId6"/>
            </p:custDataLst>
          </p:nvPr>
        </p:nvSpPr>
        <p:spPr>
          <a:xfrm>
            <a:off x="485776" y="3772559"/>
            <a:ext cx="8172449" cy="116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12" name="标题 11"/>
          <p:cNvSpPr>
            <a:spLocks noGrp="1"/>
          </p:cNvSpPr>
          <p:nvPr>
            <p:ph type="title" hasCustomPrompt="1"/>
            <p:custDataLst>
              <p:tags r:id="rId10"/>
            </p:custDataLst>
          </p:nvPr>
        </p:nvSpPr>
        <p:spPr>
          <a:xfrm>
            <a:off x="3314159" y="1715489"/>
            <a:ext cx="4057650" cy="994346"/>
          </a:xfrm>
        </p:spPr>
        <p:txBody>
          <a:bodyPr anchor="b" anchorCtr="0">
            <a:normAutofit/>
          </a:bodyPr>
          <a:lstStyle>
            <a:lvl1pPr>
              <a:defRPr sz="3600">
                <a:solidFill>
                  <a:schemeClr val="tx2"/>
                </a:solidFill>
              </a:defRPr>
            </a:lvl1pPr>
          </a:lstStyle>
          <a:p>
            <a:r>
              <a:rPr lang="zh-CN" altLang="en-US" dirty="0"/>
              <a:t>单击此处编辑标题</a:t>
            </a:r>
            <a:endParaRPr lang="zh-CN" altLang="en-US" dirty="0"/>
          </a:p>
        </p:txBody>
      </p:sp>
      <p:sp>
        <p:nvSpPr>
          <p:cNvPr id="14" name="文本占位符 13"/>
          <p:cNvSpPr>
            <a:spLocks noGrp="1"/>
          </p:cNvSpPr>
          <p:nvPr>
            <p:ph type="body" sz="quarter" idx="13" hasCustomPrompt="1"/>
            <p:custDataLst>
              <p:tags r:id="rId11"/>
            </p:custDataLst>
          </p:nvPr>
        </p:nvSpPr>
        <p:spPr>
          <a:xfrm>
            <a:off x="3314159" y="2748236"/>
            <a:ext cx="4057650" cy="742013"/>
          </a:xfrm>
        </p:spPr>
        <p:txBody>
          <a:bodyPr>
            <a:normAutofit/>
          </a:bodyPr>
          <a:lstStyle>
            <a:lvl1pPr marL="0" indent="0">
              <a:buNone/>
              <a:defRPr sz="1350"/>
            </a:lvl1pPr>
          </a:lstStyle>
          <a:p>
            <a:pPr lvl="0"/>
            <a:r>
              <a:rPr lang="zh-CN" altLang="en-US" dirty="0"/>
              <a:t>单机此处编辑标题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28650" y="1369458"/>
            <a:ext cx="3886200" cy="326407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4629150" y="1369458"/>
            <a:ext cx="3886200" cy="326407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92"/>
            <a:ext cx="7886700" cy="994346"/>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9841" y="1308950"/>
            <a:ext cx="3868340"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29841" y="1962050"/>
            <a:ext cx="3868340" cy="268100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4629150" y="1308950"/>
            <a:ext cx="3887391"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4629150" y="1962050"/>
            <a:ext cx="3887391" cy="268100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8" Type="http://schemas.openxmlformats.org/officeDocument/2006/relationships/theme" Target="../theme/theme2.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5" Type="http://schemas.openxmlformats.org/officeDocument/2006/relationships/theme" Target="../theme/theme3.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628650" y="273892"/>
            <a:ext cx="7886700" cy="994346"/>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3"/>
            </p:custDataLst>
          </p:nvPr>
        </p:nvSpPr>
        <p:spPr>
          <a:xfrm>
            <a:off x="628650" y="1369458"/>
            <a:ext cx="7886700" cy="326407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custDataLst>
              <p:tags r:id="rId14"/>
            </p:custDataLst>
          </p:nvPr>
        </p:nvSpPr>
        <p:spPr>
          <a:xfrm>
            <a:off x="628650" y="4768096"/>
            <a:ext cx="20574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custDataLst>
              <p:tags r:id="rId15"/>
            </p:custDataLst>
          </p:nvPr>
        </p:nvSpPr>
        <p:spPr>
          <a:xfrm>
            <a:off x="3028950" y="4768096"/>
            <a:ext cx="30861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custDataLst>
              <p:tags r:id="rId16"/>
            </p:custDataLst>
          </p:nvPr>
        </p:nvSpPr>
        <p:spPr>
          <a:xfrm>
            <a:off x="6457950" y="4768096"/>
            <a:ext cx="20574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fld>
            <a:endParaRPr lang="zh-CN" altLang="en-US"/>
          </a:p>
        </p:txBody>
      </p:sp>
      <p:sp>
        <p:nvSpPr>
          <p:cNvPr id="2"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ea typeface="黑体" panose="02010609060101010101" charset="-122"/>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黑体" panose="02010609060101010101"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黑体" panose="02010609060101010101"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黑体" panose="02010609060101010101"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28650" y="1369458"/>
            <a:ext cx="7886700" cy="326407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latin typeface="黑体" panose="02010609060101010101" charset="-122"/>
                <a:ea typeface="黑体" panose="02010609060101010101" charset="-122"/>
              </a:defRPr>
            </a:lvl1pPr>
          </a:lstStyle>
          <a:p>
            <a:fld id="{84C2C2D6-986D-4BD4-959A-358B2CEE521D}" type="datetimeFigureOut">
              <a:rPr lang="zh-CN" altLang="en-US" smtClean="0"/>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latin typeface="黑体" panose="02010609060101010101" charset="-122"/>
                <a:ea typeface="黑体" panose="02010609060101010101" charset="-122"/>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latin typeface="黑体" panose="02010609060101010101" charset="-122"/>
                <a:ea typeface="黑体" panose="02010609060101010101" charset="-122"/>
              </a:defRPr>
            </a:lvl1pPr>
          </a:lstStyle>
          <a:p>
            <a:fld id="{30AF7097-5F72-484B-A756-AD36F93020BB}" type="slidenum">
              <a:rPr lang="zh-CN" altLang="en-US" smtClean="0"/>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黑体" panose="02010609060101010101" charset="-122"/>
          <a:ea typeface="黑体" panose="02010609060101010101"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黑体" panose="02010609060101010101" charset="-122"/>
          <a:ea typeface="黑体" panose="02010609060101010101"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黑体" panose="02010609060101010101" charset="-122"/>
          <a:ea typeface="黑体" panose="02010609060101010101"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黑体" panose="02010609060101010101" charset="-122"/>
          <a:ea typeface="黑体" panose="02010609060101010101"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黑体" panose="02010609060101010101" charset="-122"/>
          <a:ea typeface="黑体" panose="02010609060101010101"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黑体" panose="02010609060101010101" charset="-122"/>
          <a:ea typeface="黑体" panose="02010609060101010101"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tags" Target="../tags/tag75.xml"/><Relationship Id="rId1" Type="http://schemas.openxmlformats.org/officeDocument/2006/relationships/tags" Target="../tags/tag7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2.xml"/><Relationship Id="rId2" Type="http://schemas.openxmlformats.org/officeDocument/2006/relationships/tags" Target="../tags/tag114.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2.xml"/><Relationship Id="rId3" Type="http://schemas.openxmlformats.org/officeDocument/2006/relationships/tags" Target="../tags/tag116.xml"/><Relationship Id="rId2" Type="http://schemas.openxmlformats.org/officeDocument/2006/relationships/image" Target="../media/image8.png"/><Relationship Id="rId1" Type="http://schemas.openxmlformats.org/officeDocument/2006/relationships/tags" Target="../tags/tag115.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2.xml"/><Relationship Id="rId3" Type="http://schemas.openxmlformats.org/officeDocument/2006/relationships/tags" Target="../tags/tag118.xml"/><Relationship Id="rId2" Type="http://schemas.openxmlformats.org/officeDocument/2006/relationships/image" Target="../media/image9.png"/><Relationship Id="rId1" Type="http://schemas.openxmlformats.org/officeDocument/2006/relationships/tags" Target="../tags/tag117.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tags" Target="../tags/tag120.xml"/><Relationship Id="rId2" Type="http://schemas.openxmlformats.org/officeDocument/2006/relationships/image" Target="../media/image10.png"/><Relationship Id="rId1" Type="http://schemas.openxmlformats.org/officeDocument/2006/relationships/tags" Target="../tags/tag119.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2.xml"/><Relationship Id="rId3" Type="http://schemas.openxmlformats.org/officeDocument/2006/relationships/tags" Target="../tags/tag122.xml"/><Relationship Id="rId2" Type="http://schemas.openxmlformats.org/officeDocument/2006/relationships/image" Target="../media/image11.png"/><Relationship Id="rId1" Type="http://schemas.openxmlformats.org/officeDocument/2006/relationships/tags" Target="../tags/tag1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5.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tags" Target="../tags/tag77.xml"/><Relationship Id="rId2" Type="http://schemas.openxmlformats.org/officeDocument/2006/relationships/image" Target="../media/image2.png"/><Relationship Id="rId1" Type="http://schemas.openxmlformats.org/officeDocument/2006/relationships/tags" Target="../tags/tag7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7" Type="http://schemas.openxmlformats.org/officeDocument/2006/relationships/notesSlide" Target="../notesSlides/notesSlide8.xml"/><Relationship Id="rId36" Type="http://schemas.openxmlformats.org/officeDocument/2006/relationships/slideLayout" Target="../slideLayouts/slideLayout11.xml"/><Relationship Id="rId35" Type="http://schemas.openxmlformats.org/officeDocument/2006/relationships/tags" Target="../tags/tag112.xml"/><Relationship Id="rId34" Type="http://schemas.openxmlformats.org/officeDocument/2006/relationships/tags" Target="../tags/tag111.xml"/><Relationship Id="rId33" Type="http://schemas.openxmlformats.org/officeDocument/2006/relationships/tags" Target="../tags/tag110.xml"/><Relationship Id="rId32" Type="http://schemas.openxmlformats.org/officeDocument/2006/relationships/tags" Target="../tags/tag109.xml"/><Relationship Id="rId31" Type="http://schemas.openxmlformats.org/officeDocument/2006/relationships/tags" Target="../tags/tag108.xml"/><Relationship Id="rId30" Type="http://schemas.openxmlformats.org/officeDocument/2006/relationships/tags" Target="../tags/tag107.xml"/><Relationship Id="rId3" Type="http://schemas.openxmlformats.org/officeDocument/2006/relationships/tags" Target="../tags/tag80.xml"/><Relationship Id="rId29" Type="http://schemas.openxmlformats.org/officeDocument/2006/relationships/tags" Target="../tags/tag106.xml"/><Relationship Id="rId28" Type="http://schemas.openxmlformats.org/officeDocument/2006/relationships/tags" Target="../tags/tag105.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tags" Target="../tags/tag79.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ctrTitle"/>
            <p:custDataLst>
              <p:tags r:id="rId1"/>
            </p:custDataLst>
          </p:nvPr>
        </p:nvSpPr>
        <p:spPr>
          <a:xfrm>
            <a:off x="1143000" y="2020300"/>
            <a:ext cx="6858000" cy="828676"/>
          </a:xfrm>
        </p:spPr>
        <p:txBody>
          <a:bodyPr>
            <a:normAutofit fontScale="90000"/>
          </a:bodyPr>
          <a:lstStyle/>
          <a:p>
            <a:r>
              <a:rPr lang="zh-CN" altLang="zh-CN" sz="5000" dirty="0" smtClean="0">
                <a:latin typeface="黑体" panose="02010609060101010101" charset="-122"/>
                <a:ea typeface="黑体" panose="02010609060101010101" charset="-122"/>
                <a:sym typeface="黑体" panose="02010609060101010101" charset="-122"/>
              </a:rPr>
              <a:t>跨境电商产品</a:t>
            </a:r>
            <a:r>
              <a:rPr lang="zh-CN" altLang="zh-CN" sz="5000" dirty="0" smtClean="0">
                <a:latin typeface="黑体" panose="02010609060101010101" charset="-122"/>
                <a:sym typeface="黑体" panose="02010609060101010101" charset="-122"/>
              </a:rPr>
              <a:t>评估与选择</a:t>
            </a:r>
            <a:endParaRPr lang="zh-CN" altLang="zh-CN" sz="5000" dirty="0" smtClean="0">
              <a:latin typeface="黑体" panose="02010609060101010101" charset="-122"/>
              <a:ea typeface="黑体" panose="02010609060101010101" charset="-122"/>
              <a:sym typeface="黑体" panose="02010609060101010101" charset="-122"/>
            </a:endParaRPr>
          </a:p>
        </p:txBody>
      </p:sp>
      <p:cxnSp>
        <p:nvCxnSpPr>
          <p:cNvPr id="3" name="直接连接符 2"/>
          <p:cNvCxnSpPr/>
          <p:nvPr/>
        </p:nvCxnSpPr>
        <p:spPr>
          <a:xfrm>
            <a:off x="4385945" y="3115310"/>
            <a:ext cx="2511425" cy="0"/>
          </a:xfrm>
          <a:prstGeom prst="line">
            <a:avLst/>
          </a:prstGeom>
          <a:ln w="12700">
            <a:gradFill>
              <a:gsLst>
                <a:gs pos="0">
                  <a:schemeClr val="accent1">
                    <a:lumMod val="5000"/>
                    <a:lumOff val="95000"/>
                    <a:alpha val="0"/>
                  </a:schemeClr>
                </a:gs>
                <a:gs pos="100000">
                  <a:schemeClr val="bg1"/>
                </a:gs>
              </a:gsLst>
              <a:lin ang="7200000" scaled="0"/>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259330" y="3115310"/>
            <a:ext cx="2160000" cy="0"/>
          </a:xfrm>
          <a:prstGeom prst="line">
            <a:avLst/>
          </a:prstGeom>
          <a:ln w="12700">
            <a:gradFill>
              <a:gsLst>
                <a:gs pos="0">
                  <a:schemeClr val="accent1">
                    <a:lumMod val="5000"/>
                    <a:lumOff val="95000"/>
                    <a:alpha val="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Two.</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60496" y="2332646"/>
            <a:ext cx="4702969" cy="783590"/>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市场竞争环境</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潜在的市场规模</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5" name="圆角矩形 4"/>
          <p:cNvSpPr/>
          <p:nvPr/>
        </p:nvSpPr>
        <p:spPr>
          <a:xfrm>
            <a:off x="3234055" y="1630680"/>
            <a:ext cx="5427345" cy="651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rPr>
              <a:t>需要做大量市场研究来决定是否有真正的市场需求</a:t>
            </a:r>
            <a:endParaRPr lang="zh-CN" altLang="en-US">
              <a:latin typeface="黑体" panose="02010609060101010101" charset="-122"/>
              <a:ea typeface="黑体" panose="02010609060101010101" charset="-122"/>
            </a:endParaRPr>
          </a:p>
        </p:txBody>
      </p:sp>
      <p:sp>
        <p:nvSpPr>
          <p:cNvPr id="6" name="圆角矩形 5"/>
          <p:cNvSpPr/>
          <p:nvPr/>
        </p:nvSpPr>
        <p:spPr>
          <a:xfrm>
            <a:off x="3269615" y="2624455"/>
            <a:ext cx="5427345" cy="651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rPr>
              <a:t>商品可以进行销售</a:t>
            </a:r>
            <a:endParaRPr lang="zh-CN" altLang="en-US">
              <a:latin typeface="黑体" panose="02010609060101010101" charset="-122"/>
              <a:ea typeface="黑体" panose="02010609060101010101" charset="-122"/>
            </a:endParaRPr>
          </a:p>
        </p:txBody>
      </p:sp>
      <p:sp>
        <p:nvSpPr>
          <p:cNvPr id="7" name="圆角矩形 6"/>
          <p:cNvSpPr/>
          <p:nvPr/>
        </p:nvSpPr>
        <p:spPr>
          <a:xfrm>
            <a:off x="3234055" y="3540125"/>
            <a:ext cx="5427345" cy="651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rPr>
              <a:t>区分你的品牌和商品</a:t>
            </a:r>
            <a:endParaRPr lang="zh-CN" altLang="en-US">
              <a:latin typeface="黑体" panose="02010609060101010101" charset="-122"/>
              <a:ea typeface="黑体" panose="02010609060101010101" charset="-122"/>
            </a:endParaRPr>
          </a:p>
        </p:txBody>
      </p:sp>
      <p:sp>
        <p:nvSpPr>
          <p:cNvPr id="8" name="右箭头 7"/>
          <p:cNvSpPr/>
          <p:nvPr/>
        </p:nvSpPr>
        <p:spPr>
          <a:xfrm>
            <a:off x="2623185" y="1887855"/>
            <a:ext cx="608330" cy="2851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9" name="右箭头 8"/>
          <p:cNvSpPr/>
          <p:nvPr/>
        </p:nvSpPr>
        <p:spPr>
          <a:xfrm>
            <a:off x="2621280" y="2837815"/>
            <a:ext cx="608330" cy="2851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10" name="右箭头 9"/>
          <p:cNvSpPr/>
          <p:nvPr/>
        </p:nvSpPr>
        <p:spPr>
          <a:xfrm>
            <a:off x="2623185" y="3740150"/>
            <a:ext cx="608330" cy="2851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endParaRPr>
          </a:p>
        </p:txBody>
      </p:sp>
      <p:sp>
        <p:nvSpPr>
          <p:cNvPr id="2" name="圆角矩形 1"/>
          <p:cNvSpPr/>
          <p:nvPr/>
        </p:nvSpPr>
        <p:spPr>
          <a:xfrm>
            <a:off x="607695" y="1630680"/>
            <a:ext cx="2151380" cy="651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rPr>
              <a:t>第一个做产品</a:t>
            </a:r>
            <a:endParaRPr lang="zh-CN" altLang="en-US">
              <a:latin typeface="黑体" panose="02010609060101010101" charset="-122"/>
              <a:ea typeface="黑体" panose="02010609060101010101" charset="-122"/>
            </a:endParaRPr>
          </a:p>
        </p:txBody>
      </p:sp>
      <p:sp>
        <p:nvSpPr>
          <p:cNvPr id="4" name="圆角矩形 3"/>
          <p:cNvSpPr/>
          <p:nvPr/>
        </p:nvSpPr>
        <p:spPr>
          <a:xfrm>
            <a:off x="607695" y="2624455"/>
            <a:ext cx="2151380" cy="651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rPr>
              <a:t>市场不好产品退出，且有竞争者</a:t>
            </a:r>
            <a:endParaRPr lang="zh-CN" altLang="en-US">
              <a:latin typeface="黑体" panose="02010609060101010101" charset="-122"/>
              <a:ea typeface="黑体" panose="02010609060101010101" charset="-122"/>
            </a:endParaRPr>
          </a:p>
        </p:txBody>
      </p:sp>
      <p:sp>
        <p:nvSpPr>
          <p:cNvPr id="3" name="圆角矩形 2"/>
          <p:cNvSpPr/>
          <p:nvPr/>
        </p:nvSpPr>
        <p:spPr>
          <a:xfrm>
            <a:off x="607695" y="3517265"/>
            <a:ext cx="2151380" cy="651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黑体" panose="02010609060101010101" charset="-122"/>
                <a:ea typeface="黑体" panose="02010609060101010101" charset="-122"/>
              </a:rPr>
              <a:t>很多人卖这个产品</a:t>
            </a:r>
            <a:endParaRPr lang="zh-CN" altLang="en-US">
              <a:latin typeface="黑体" panose="02010609060101010101" charset="-122"/>
              <a:ea typeface="黑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6718" y="258577"/>
            <a:ext cx="4371499"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案例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888180"/>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4947285" y="1084395"/>
            <a:ext cx="4044315" cy="3138170"/>
          </a:xfrm>
          <a:prstGeom prst="rect">
            <a:avLst/>
          </a:prstGeom>
          <a:noFill/>
        </p:spPr>
        <p:txBody>
          <a:bodyPr wrap="square" rtlCol="0">
            <a:spAutoFit/>
          </a:bodyPr>
          <a:p>
            <a:pPr algn="just"/>
            <a:r>
              <a:rPr lang="zh-CN" altLang="en-US">
                <a:solidFill>
                  <a:schemeClr val="bg1"/>
                </a:solidFill>
                <a:latin typeface="黑体" panose="02010609060101010101" charset="-122"/>
                <a:ea typeface="黑体" panose="02010609060101010101" charset="-122"/>
                <a:cs typeface="黑体" panose="02010609060101010101" charset="-122"/>
              </a:rPr>
              <a:t>Luxy Hair并非第一家在线销售头发的公司。实际上，当他们四年前进入的时候已经有很多竞争者。他们知道必须做有不同特色的头发。Luxy选择进入社媒这一完全不同的营销策略，当其他人还在做付费广告的时候，Luxy决定通过传播价值，聚焦YouTube建立起专属的营销渠道。这一策略非常有效。Luxy在人头攒动的同类市场中脱颖而出，很快获得了七位数的电商营业额，坐拥上百万的Youtube订阅者。</a:t>
            </a:r>
            <a:endParaRPr lang="zh-CN" altLang="en-US">
              <a:solidFill>
                <a:schemeClr val="bg1"/>
              </a:solidFill>
              <a:latin typeface="黑体" panose="02010609060101010101" charset="-122"/>
              <a:ea typeface="黑体" panose="02010609060101010101" charset="-122"/>
              <a:cs typeface="黑体" panose="02010609060101010101" charset="-122"/>
            </a:endParaRPr>
          </a:p>
        </p:txBody>
      </p:sp>
      <p:pic>
        <p:nvPicPr>
          <p:cNvPr id="109" name="图片 5"/>
          <p:cNvPicPr>
            <a:picLocks noChangeAspect="1"/>
          </p:cNvPicPr>
          <p:nvPr/>
        </p:nvPicPr>
        <p:blipFill>
          <a:blip r:embed="rId1"/>
          <a:stretch>
            <a:fillRect/>
          </a:stretch>
        </p:blipFill>
        <p:spPr>
          <a:xfrm>
            <a:off x="263366" y="1353000"/>
            <a:ext cx="4495324" cy="239887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Three.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60496" y="2332646"/>
            <a:ext cx="4702969" cy="783590"/>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判断市场类型</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30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判断市场类型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pic>
        <p:nvPicPr>
          <p:cNvPr id="29" name="图片 15" descr="IMG_256"/>
          <p:cNvPicPr>
            <a:picLocks noChangeAspect="1"/>
          </p:cNvPicPr>
          <p:nvPr/>
        </p:nvPicPr>
        <p:blipFill>
          <a:blip r:embed="rId1"/>
          <a:srcRect l="13485" r="11946"/>
          <a:stretch>
            <a:fillRect/>
          </a:stretch>
        </p:blipFill>
        <p:spPr>
          <a:xfrm>
            <a:off x="1341120" y="1488731"/>
            <a:ext cx="5987891" cy="3420428"/>
          </a:xfrm>
          <a:prstGeom prst="rect">
            <a:avLst/>
          </a:prstGeom>
          <a:noFill/>
          <a:ln w="9525">
            <a:noFill/>
          </a:ln>
        </p:spPr>
      </p:pic>
      <p:sp>
        <p:nvSpPr>
          <p:cNvPr id="100" name="文本框 99"/>
          <p:cNvSpPr txBox="1"/>
          <p:nvPr/>
        </p:nvSpPr>
        <p:spPr>
          <a:xfrm>
            <a:off x="1047274" y="1154404"/>
            <a:ext cx="3810000" cy="368300"/>
          </a:xfrm>
          <a:prstGeom prst="rect">
            <a:avLst/>
          </a:prstGeom>
          <a:noFill/>
          <a:ln w="9525">
            <a:noFill/>
          </a:ln>
        </p:spPr>
        <p:txBody>
          <a:bodyPr>
            <a:spAutoFit/>
          </a:bodyPr>
          <a:p>
            <a:pPr indent="457200"/>
            <a:r>
              <a:rPr lang="zh-CN" b="0">
                <a:latin typeface="黑体" panose="02010609060101010101" charset="-122"/>
                <a:ea typeface="黑体" panose="02010609060101010101" charset="-122"/>
              </a:rPr>
              <a:t>需要判断不同市场类型</a:t>
            </a:r>
            <a:endParaRPr lang="zh-CN" altLang="en-US" b="0">
              <a:latin typeface="黑体" panose="02010609060101010101" charset="-122"/>
              <a:ea typeface="黑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判断市场类型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9" name="文本框 18"/>
          <p:cNvSpPr txBox="1"/>
          <p:nvPr>
            <p:custDataLst>
              <p:tags r:id="rId1"/>
            </p:custDataLst>
          </p:nvPr>
        </p:nvSpPr>
        <p:spPr>
          <a:xfrm>
            <a:off x="1181576" y="1675897"/>
            <a:ext cx="7545705" cy="1328261"/>
          </a:xfrm>
          <a:prstGeom prst="rect">
            <a:avLst/>
          </a:prstGeom>
          <a:noFill/>
        </p:spPr>
        <p:txBody>
          <a:bodyPr wrap="square" lIns="76200" tIns="0" rIns="61912" bIns="0" rtlCol="0">
            <a:noAutofit/>
          </a:bodyPr>
          <a:p>
            <a:pPr fontAlgn="auto">
              <a:lnSpc>
                <a:spcPct val="130000"/>
              </a:lnSpc>
              <a:spcAft>
                <a:spcPts val="1000"/>
              </a:spcAft>
            </a:pPr>
            <a:r>
              <a:rPr dirty="0" smtClean="0">
                <a:latin typeface="黑体" panose="02010609060101010101" charset="-122"/>
                <a:ea typeface="黑体" panose="02010609060101010101" charset="-122"/>
                <a:cs typeface="黑体" panose="02010609060101010101" charset="-122"/>
                <a:sym typeface="黑体" panose="02010609060101010101" charset="-122"/>
              </a:rPr>
              <a:t>Geiger Counter是一个类似手机的电子设备，它能够检测你身边的辐射。在2011年日本地震的时候，它火爆一时，但很快就偃旗息鼓了。如图9-4谷歌趋势所示：</a:t>
            </a:r>
            <a:endParaRPr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 name="文本框 1"/>
          <p:cNvSpPr txBox="1"/>
          <p:nvPr/>
        </p:nvSpPr>
        <p:spPr>
          <a:xfrm>
            <a:off x="1181418" y="1173612"/>
            <a:ext cx="1202690" cy="398780"/>
          </a:xfrm>
          <a:prstGeom prst="rect">
            <a:avLst/>
          </a:prstGeom>
          <a:noFill/>
        </p:spPr>
        <p:txBody>
          <a:bodyPr wrap="none" rtlCol="0" anchor="t">
            <a:spAutoFit/>
          </a:bodyPr>
          <a:p>
            <a:pPr algn="l"/>
            <a:r>
              <a:rPr lang="zh-CN" sz="2000" dirty="0" smtClean="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a:t>
            </a:r>
            <a:r>
              <a:rPr lang="zh-CN" altLang="en-US" sz="2000" b="1" dirty="0" smtClean="0">
                <a:solidFill>
                  <a:srgbClr val="990000"/>
                </a:solidFill>
                <a:latin typeface="黑体" panose="02010609060101010101" charset="-122"/>
                <a:ea typeface="黑体" panose="02010609060101010101" charset="-122"/>
                <a:sym typeface="黑体" panose="02010609060101010101" charset="-122"/>
              </a:rPr>
              <a:t>流行型</a:t>
            </a:r>
            <a:endParaRPr lang="zh-CN" altLang="en-US" sz="2000" b="1" dirty="0" smtClean="0">
              <a:solidFill>
                <a:srgbClr val="990000"/>
              </a:solidFill>
              <a:latin typeface="黑体" panose="02010609060101010101" charset="-122"/>
              <a:ea typeface="黑体" panose="02010609060101010101" charset="-122"/>
              <a:sym typeface="黑体" panose="02010609060101010101" charset="-122"/>
            </a:endParaRPr>
          </a:p>
        </p:txBody>
      </p:sp>
      <p:pic>
        <p:nvPicPr>
          <p:cNvPr id="31" name="图片 17" descr="IMG_256"/>
          <p:cNvPicPr>
            <a:picLocks noChangeAspect="1"/>
          </p:cNvPicPr>
          <p:nvPr/>
        </p:nvPicPr>
        <p:blipFill>
          <a:blip r:embed="rId2"/>
          <a:stretch>
            <a:fillRect/>
          </a:stretch>
        </p:blipFill>
        <p:spPr>
          <a:xfrm>
            <a:off x="1181576" y="2781750"/>
            <a:ext cx="6822281" cy="2141220"/>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判断市场类型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9" name="文本框 18"/>
          <p:cNvSpPr txBox="1"/>
          <p:nvPr>
            <p:custDataLst>
              <p:tags r:id="rId1"/>
            </p:custDataLst>
          </p:nvPr>
        </p:nvSpPr>
        <p:spPr>
          <a:xfrm>
            <a:off x="1044893" y="1675897"/>
            <a:ext cx="7545705" cy="1328261"/>
          </a:xfrm>
          <a:prstGeom prst="rect">
            <a:avLst/>
          </a:prstGeom>
          <a:noFill/>
        </p:spPr>
        <p:txBody>
          <a:bodyPr wrap="square" lIns="76200" tIns="0" rIns="61912" bIns="0" rtlCol="0">
            <a:noAutofit/>
          </a:bodyPr>
          <a:p>
            <a:pPr fontAlgn="auto">
              <a:lnSpc>
                <a:spcPct val="130000"/>
              </a:lnSpc>
              <a:spcAft>
                <a:spcPts val="1000"/>
              </a:spcAft>
            </a:pPr>
            <a:r>
              <a:rPr dirty="0" smtClean="0">
                <a:latin typeface="黑体" panose="02010609060101010101" charset="-122"/>
                <a:ea typeface="黑体" panose="02010609060101010101" charset="-122"/>
                <a:sym typeface="黑体" panose="02010609060101010101" charset="-122"/>
              </a:rPr>
              <a:t>最近几年的无麸食品越来越受欢迎。从</a:t>
            </a:r>
            <a:r>
              <a:rPr lang="zh-CN" dirty="0" smtClean="0">
                <a:latin typeface="黑体" panose="02010609060101010101" charset="-122"/>
                <a:ea typeface="黑体" panose="02010609060101010101" charset="-122"/>
                <a:sym typeface="黑体" panose="02010609060101010101" charset="-122"/>
              </a:rPr>
              <a:t>下图</a:t>
            </a:r>
            <a:r>
              <a:rPr dirty="0" smtClean="0">
                <a:latin typeface="黑体" panose="02010609060101010101" charset="-122"/>
                <a:ea typeface="黑体" panose="02010609060101010101" charset="-122"/>
                <a:sym typeface="黑体" panose="02010609060101010101" charset="-122"/>
              </a:rPr>
              <a:t>我们可以看到一个逐渐的攀升趋势，这可以标记为一个趋势。然而，随着不断变化的营养饮食市场，在市场趋向饱和的时候，它的销量也是呈下降趋势。</a:t>
            </a:r>
            <a:endParaRPr dirty="0" smtClean="0">
              <a:latin typeface="黑体" panose="02010609060101010101" charset="-122"/>
              <a:ea typeface="黑体" panose="02010609060101010101" charset="-122"/>
              <a:sym typeface="黑体" panose="02010609060101010101" charset="-122"/>
            </a:endParaRPr>
          </a:p>
        </p:txBody>
      </p:sp>
      <p:sp>
        <p:nvSpPr>
          <p:cNvPr id="2" name="文本框 1"/>
          <p:cNvSpPr txBox="1"/>
          <p:nvPr/>
        </p:nvSpPr>
        <p:spPr>
          <a:xfrm>
            <a:off x="1044893" y="1182502"/>
            <a:ext cx="1202690" cy="398780"/>
          </a:xfrm>
          <a:prstGeom prst="rect">
            <a:avLst/>
          </a:prstGeom>
          <a:noFill/>
        </p:spPr>
        <p:txBody>
          <a:bodyPr wrap="none" rtlCol="0" anchor="t">
            <a:spAutoFit/>
          </a:bodyPr>
          <a:p>
            <a:pPr algn="l"/>
            <a:r>
              <a:rPr lang="zh-CN" sz="2000" dirty="0" smtClean="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a:t>
            </a:r>
            <a:r>
              <a:rPr lang="zh-CN" altLang="en-US" sz="2000" b="1" dirty="0" smtClean="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趋势型</a:t>
            </a:r>
            <a:endParaRPr lang="zh-CN" altLang="en-US" sz="2000" b="1" dirty="0" smtClean="0">
              <a:solidFill>
                <a:srgbClr val="990000"/>
              </a:solidFill>
              <a:latin typeface="黑体" panose="02010609060101010101" charset="-122"/>
              <a:ea typeface="黑体" panose="02010609060101010101" charset="-122"/>
              <a:cs typeface="黑体" panose="02010609060101010101" charset="-122"/>
              <a:sym typeface="黑体" panose="02010609060101010101" charset="-122"/>
            </a:endParaRPr>
          </a:p>
        </p:txBody>
      </p:sp>
      <p:pic>
        <p:nvPicPr>
          <p:cNvPr id="32" name="图片 18" descr="IMG_256"/>
          <p:cNvPicPr>
            <a:picLocks noChangeAspect="1"/>
          </p:cNvPicPr>
          <p:nvPr/>
        </p:nvPicPr>
        <p:blipFill>
          <a:blip r:embed="rId2"/>
          <a:stretch>
            <a:fillRect/>
          </a:stretch>
        </p:blipFill>
        <p:spPr>
          <a:xfrm>
            <a:off x="1197769" y="2789370"/>
            <a:ext cx="6748463" cy="2128838"/>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判断市场类型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9" name="文本框 18"/>
          <p:cNvSpPr txBox="1"/>
          <p:nvPr>
            <p:custDataLst>
              <p:tags r:id="rId1"/>
            </p:custDataLst>
          </p:nvPr>
        </p:nvSpPr>
        <p:spPr>
          <a:xfrm>
            <a:off x="1044893" y="1675897"/>
            <a:ext cx="7545705" cy="1328261"/>
          </a:xfrm>
          <a:prstGeom prst="rect">
            <a:avLst/>
          </a:prstGeom>
          <a:noFill/>
        </p:spPr>
        <p:txBody>
          <a:bodyPr wrap="square" lIns="76200" tIns="0" rIns="61912" bIns="0" rtlCol="0">
            <a:noAutofit/>
          </a:bodyPr>
          <a:p>
            <a:pPr fontAlgn="auto">
              <a:lnSpc>
                <a:spcPct val="130000"/>
              </a:lnSpc>
              <a:spcAft>
                <a:spcPts val="1000"/>
              </a:spcAft>
            </a:pPr>
            <a:r>
              <a:rPr dirty="0" smtClean="0">
                <a:latin typeface="黑体" panose="02010609060101010101" charset="-122"/>
                <a:ea typeface="黑体" panose="02010609060101010101" charset="-122"/>
                <a:sym typeface="黑体" panose="02010609060101010101" charset="-122"/>
              </a:rPr>
              <a:t>厨房水槽是商品与市场的完美范例。通常保持不变，过去十年，基本稳定，这是因为购买厨房水槽和用户兴趣不会发生很大变数。</a:t>
            </a:r>
            <a:endParaRPr dirty="0" smtClean="0">
              <a:latin typeface="黑体" panose="02010609060101010101" charset="-122"/>
              <a:ea typeface="黑体" panose="02010609060101010101" charset="-122"/>
              <a:sym typeface="黑体" panose="02010609060101010101" charset="-122"/>
            </a:endParaRPr>
          </a:p>
        </p:txBody>
      </p:sp>
      <p:sp>
        <p:nvSpPr>
          <p:cNvPr id="2" name="文本框 1"/>
          <p:cNvSpPr txBox="1"/>
          <p:nvPr/>
        </p:nvSpPr>
        <p:spPr>
          <a:xfrm>
            <a:off x="1044893" y="1182502"/>
            <a:ext cx="1202690" cy="398780"/>
          </a:xfrm>
          <a:prstGeom prst="rect">
            <a:avLst/>
          </a:prstGeom>
          <a:noFill/>
        </p:spPr>
        <p:txBody>
          <a:bodyPr wrap="none" rtlCol="0" anchor="t">
            <a:spAutoFit/>
          </a:bodyPr>
          <a:p>
            <a:pPr algn="l"/>
            <a:r>
              <a:rPr lang="zh-CN" sz="2000" dirty="0" smtClean="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a:t>
            </a:r>
            <a:r>
              <a:rPr lang="zh-CN" altLang="en-US" sz="2000" b="1" dirty="0" smtClean="0">
                <a:solidFill>
                  <a:srgbClr val="990000"/>
                </a:solidFill>
                <a:latin typeface="黑体" panose="02010609060101010101" charset="-122"/>
                <a:ea typeface="黑体" panose="02010609060101010101" charset="-122"/>
                <a:sym typeface="黑体" panose="02010609060101010101" charset="-122"/>
              </a:rPr>
              <a:t>稳定型</a:t>
            </a:r>
            <a:endParaRPr lang="zh-CN" altLang="en-US" sz="2000" b="1" dirty="0" smtClean="0">
              <a:solidFill>
                <a:srgbClr val="990000"/>
              </a:solidFill>
              <a:latin typeface="黑体" panose="02010609060101010101" charset="-122"/>
              <a:ea typeface="黑体" panose="02010609060101010101" charset="-122"/>
              <a:sym typeface="黑体" panose="02010609060101010101" charset="-122"/>
            </a:endParaRPr>
          </a:p>
        </p:txBody>
      </p:sp>
      <p:pic>
        <p:nvPicPr>
          <p:cNvPr id="33" name="图片 19" descr="IMG_256"/>
          <p:cNvPicPr>
            <a:picLocks noChangeAspect="1"/>
          </p:cNvPicPr>
          <p:nvPr/>
        </p:nvPicPr>
        <p:blipFill>
          <a:blip r:embed="rId2"/>
          <a:stretch>
            <a:fillRect/>
          </a:stretch>
        </p:blipFill>
        <p:spPr>
          <a:xfrm>
            <a:off x="992981" y="2421705"/>
            <a:ext cx="7597616" cy="2371725"/>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判断市场类型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9" name="文本框 18"/>
          <p:cNvSpPr txBox="1"/>
          <p:nvPr>
            <p:custDataLst>
              <p:tags r:id="rId1"/>
            </p:custDataLst>
          </p:nvPr>
        </p:nvSpPr>
        <p:spPr>
          <a:xfrm>
            <a:off x="1044893" y="1675897"/>
            <a:ext cx="7545705" cy="1328261"/>
          </a:xfrm>
          <a:prstGeom prst="rect">
            <a:avLst/>
          </a:prstGeom>
          <a:noFill/>
        </p:spPr>
        <p:txBody>
          <a:bodyPr wrap="square" lIns="76200" tIns="0" rIns="61912" bIns="0" rtlCol="0">
            <a:noAutofit/>
          </a:bodyPr>
          <a:p>
            <a:pPr fontAlgn="auto">
              <a:lnSpc>
                <a:spcPct val="130000"/>
              </a:lnSpc>
              <a:spcAft>
                <a:spcPts val="1000"/>
              </a:spcAft>
            </a:pPr>
            <a:r>
              <a:rPr dirty="0" smtClean="0">
                <a:latin typeface="黑体" panose="02010609060101010101" charset="-122"/>
                <a:ea typeface="黑体" panose="02010609060101010101" charset="-122"/>
                <a:cs typeface="黑体" panose="02010609060101010101" charset="-122"/>
                <a:sym typeface="黑体" panose="02010609060101010101" charset="-122"/>
              </a:rPr>
              <a:t>瑜伽已经存在了很长一段时间。但在过去5年左右，已经成为一个主流的健康和健身活动。瑜伽的益处已经众人熟知，而瑜伽垫也保证了市场的长期增长</a:t>
            </a:r>
            <a:r>
              <a:rPr lang="zh-CN" dirty="0" smtClean="0">
                <a:latin typeface="黑体" panose="02010609060101010101" charset="-122"/>
                <a:ea typeface="黑体" panose="02010609060101010101" charset="-122"/>
                <a:cs typeface="黑体" panose="02010609060101010101" charset="-122"/>
                <a:sym typeface="黑体" panose="02010609060101010101" charset="-122"/>
              </a:rPr>
              <a:t>。</a:t>
            </a:r>
            <a:endParaRPr lang="zh-CN"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 name="文本框 1"/>
          <p:cNvSpPr txBox="1"/>
          <p:nvPr/>
        </p:nvSpPr>
        <p:spPr>
          <a:xfrm>
            <a:off x="1044893" y="1182502"/>
            <a:ext cx="1202690" cy="398780"/>
          </a:xfrm>
          <a:prstGeom prst="rect">
            <a:avLst/>
          </a:prstGeom>
          <a:noFill/>
        </p:spPr>
        <p:txBody>
          <a:bodyPr wrap="none" rtlCol="0" anchor="t">
            <a:spAutoFit/>
          </a:bodyPr>
          <a:p>
            <a:pPr algn="l"/>
            <a:r>
              <a:rPr lang="zh-CN" sz="2000" dirty="0" smtClean="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a:t>
            </a:r>
            <a:r>
              <a:rPr lang="zh-CN" altLang="en-US" sz="2000" b="1" dirty="0" smtClean="0">
                <a:solidFill>
                  <a:srgbClr val="990000"/>
                </a:solidFill>
                <a:latin typeface="黑体" panose="02010609060101010101" charset="-122"/>
                <a:ea typeface="黑体" panose="02010609060101010101" charset="-122"/>
                <a:sym typeface="黑体" panose="02010609060101010101" charset="-122"/>
              </a:rPr>
              <a:t>增长型</a:t>
            </a:r>
            <a:endParaRPr lang="zh-CN" altLang="en-US" sz="2000" b="1" dirty="0" smtClean="0">
              <a:solidFill>
                <a:srgbClr val="990000"/>
              </a:solidFill>
              <a:latin typeface="黑体" panose="02010609060101010101" charset="-122"/>
              <a:ea typeface="黑体" panose="02010609060101010101" charset="-122"/>
              <a:sym typeface="黑体" panose="02010609060101010101" charset="-122"/>
            </a:endParaRPr>
          </a:p>
        </p:txBody>
      </p:sp>
      <p:pic>
        <p:nvPicPr>
          <p:cNvPr id="34" name="图片 20" descr="IMG_256"/>
          <p:cNvPicPr>
            <a:picLocks noChangeAspect="1"/>
          </p:cNvPicPr>
          <p:nvPr/>
        </p:nvPicPr>
        <p:blipFill>
          <a:blip r:embed="rId2"/>
          <a:stretch>
            <a:fillRect/>
          </a:stretch>
        </p:blipFill>
        <p:spPr>
          <a:xfrm>
            <a:off x="1503521" y="2867475"/>
            <a:ext cx="6628448" cy="1955483"/>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Four.</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60496" y="2332646"/>
            <a:ext cx="4702969" cy="1476375"/>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判断商品在当地市场的份额</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551878" y="489295"/>
            <a:ext cx="415319" cy="248385"/>
            <a:chOff x="1742238" y="790836"/>
            <a:chExt cx="862831" cy="516024"/>
          </a:xfrm>
          <a:solidFill>
            <a:srgbClr val="C43534"/>
          </a:solidFill>
        </p:grpSpPr>
        <p:sp>
          <p:nvSpPr>
            <p:cNvPr id="52" name="圆角矩形 51"/>
            <p:cNvSpPr/>
            <p:nvPr/>
          </p:nvSpPr>
          <p:spPr>
            <a:xfrm rot="2700000">
              <a:off x="1742238"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sp>
          <p:nvSpPr>
            <p:cNvPr id="53" name="圆角矩形 52"/>
            <p:cNvSpPr/>
            <p:nvPr/>
          </p:nvSpPr>
          <p:spPr>
            <a:xfrm rot="2700000">
              <a:off x="2089045"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grpSp>
      <p:grpSp>
        <p:nvGrpSpPr>
          <p:cNvPr id="8" name="组合 7"/>
          <p:cNvGrpSpPr/>
          <p:nvPr/>
        </p:nvGrpSpPr>
        <p:grpSpPr>
          <a:xfrm>
            <a:off x="2214791" y="829919"/>
            <a:ext cx="5167374" cy="825341"/>
            <a:chOff x="10887" y="1434"/>
            <a:chExt cx="7310" cy="1733"/>
          </a:xfrm>
          <a:solidFill>
            <a:srgbClr val="AC1A21"/>
          </a:solidFill>
        </p:grpSpPr>
        <p:sp>
          <p:nvSpPr>
            <p:cNvPr id="11" name="圆角矩形 10"/>
            <p:cNvSpPr/>
            <p:nvPr/>
          </p:nvSpPr>
          <p:spPr>
            <a:xfrm>
              <a:off x="10887" y="1434"/>
              <a:ext cx="7310" cy="17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13" name="文本框 12"/>
            <p:cNvSpPr txBox="1"/>
            <p:nvPr/>
          </p:nvSpPr>
          <p:spPr>
            <a:xfrm>
              <a:off x="11222" y="1721"/>
              <a:ext cx="6891" cy="1161"/>
            </a:xfrm>
            <a:prstGeom prst="rect">
              <a:avLst/>
            </a:prstGeom>
            <a:grpFill/>
          </p:spPr>
          <p:txBody>
            <a:bodyPr wrap="square" rtlCol="0">
              <a:spAutoFit/>
            </a:bodyPr>
            <a:p>
              <a:r>
                <a:rPr lang="zh-CN" sz="3000" b="1">
                  <a:solidFill>
                    <a:schemeClr val="bg1"/>
                  </a:solidFill>
                  <a:latin typeface="黑体" panose="02010609060101010101" charset="-122"/>
                  <a:ea typeface="黑体" panose="02010609060101010101" charset="-122"/>
                  <a:cs typeface="黑体" panose="02010609060101010101" charset="-122"/>
                </a:rPr>
                <a:t>第</a:t>
              </a:r>
              <a:r>
                <a:rPr lang="en-US" altLang="zh-CN" sz="3000" b="1">
                  <a:solidFill>
                    <a:schemeClr val="bg1"/>
                  </a:solidFill>
                  <a:latin typeface="黑体" panose="02010609060101010101" charset="-122"/>
                  <a:ea typeface="黑体" panose="02010609060101010101" charset="-122"/>
                  <a:cs typeface="黑体" panose="02010609060101010101" charset="-122"/>
                </a:rPr>
                <a:t>7</a:t>
              </a:r>
              <a:r>
                <a:rPr lang="zh-CN" altLang="en-US" sz="3000" b="1">
                  <a:solidFill>
                    <a:schemeClr val="bg1"/>
                  </a:solidFill>
                  <a:latin typeface="黑体" panose="02010609060101010101" charset="-122"/>
                  <a:ea typeface="黑体" panose="02010609060101010101" charset="-122"/>
                  <a:cs typeface="黑体" panose="02010609060101010101" charset="-122"/>
                </a:rPr>
                <a:t>章</a:t>
              </a:r>
              <a:r>
                <a:rPr lang="en-US" sz="3000" b="1">
                  <a:solidFill>
                    <a:schemeClr val="bg1"/>
                  </a:solidFill>
                  <a:latin typeface="黑体" panose="02010609060101010101" charset="-122"/>
                  <a:ea typeface="黑体" panose="02010609060101010101" charset="-122"/>
                  <a:cs typeface="黑体" panose="02010609060101010101" charset="-122"/>
                </a:rPr>
                <a:t> </a:t>
              </a:r>
              <a:r>
                <a:rPr lang="zh-CN" altLang="en-US" sz="3000" b="1">
                  <a:solidFill>
                    <a:schemeClr val="bg1"/>
                  </a:solidFill>
                  <a:latin typeface="黑体" panose="02010609060101010101" charset="-122"/>
                  <a:ea typeface="黑体" panose="02010609060101010101" charset="-122"/>
                  <a:cs typeface="黑体" panose="02010609060101010101" charset="-122"/>
                </a:rPr>
                <a:t>对产品进行全面评估</a:t>
              </a:r>
              <a:endParaRPr lang="zh-CN" altLang="en-US" sz="3000" b="1">
                <a:solidFill>
                  <a:schemeClr val="bg1"/>
                </a:solidFill>
                <a:latin typeface="黑体" panose="02010609060101010101" charset="-122"/>
                <a:ea typeface="黑体" panose="02010609060101010101" charset="-122"/>
                <a:cs typeface="黑体" panose="02010609060101010101" charset="-122"/>
              </a:endParaRPr>
            </a:p>
          </p:txBody>
        </p:sp>
      </p:grpSp>
      <p:grpSp>
        <p:nvGrpSpPr>
          <p:cNvPr id="14" name="组合 13"/>
          <p:cNvGrpSpPr/>
          <p:nvPr/>
        </p:nvGrpSpPr>
        <p:grpSpPr>
          <a:xfrm>
            <a:off x="2215515" y="1885315"/>
            <a:ext cx="5166995" cy="2800985"/>
            <a:chOff x="5832" y="4140"/>
            <a:chExt cx="4485" cy="4496"/>
          </a:xfrm>
        </p:grpSpPr>
        <p:sp>
          <p:nvSpPr>
            <p:cNvPr id="15" name="文本框 14"/>
            <p:cNvSpPr txBox="1"/>
            <p:nvPr/>
          </p:nvSpPr>
          <p:spPr>
            <a:xfrm>
              <a:off x="5837" y="4140"/>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.1 分析产品细化市场</a:t>
              </a:r>
              <a:endParaRPr lang="zh-CN" altLang="en-US" b="1">
                <a:latin typeface="黑体" panose="02010609060101010101" charset="-122"/>
                <a:ea typeface="黑体" panose="02010609060101010101" charset="-122"/>
                <a:cs typeface="黑体" panose="02010609060101010101" charset="-122"/>
              </a:endParaRPr>
            </a:p>
          </p:txBody>
        </p:sp>
        <p:sp>
          <p:nvSpPr>
            <p:cNvPr id="16" name="文本框 15"/>
            <p:cNvSpPr txBox="1"/>
            <p:nvPr/>
          </p:nvSpPr>
          <p:spPr>
            <a:xfrm>
              <a:off x="5832" y="7016"/>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.4 判断产品趋势</a:t>
              </a:r>
              <a:endParaRPr lang="zh-CN" altLang="en-US" b="1">
                <a:latin typeface="黑体" panose="02010609060101010101" charset="-122"/>
                <a:ea typeface="黑体" panose="02010609060101010101" charset="-122"/>
                <a:cs typeface="黑体" panose="02010609060101010101" charset="-122"/>
              </a:endParaRPr>
            </a:p>
          </p:txBody>
        </p:sp>
        <p:sp>
          <p:nvSpPr>
            <p:cNvPr id="17" name="文本框 16"/>
            <p:cNvSpPr txBox="1"/>
            <p:nvPr/>
          </p:nvSpPr>
          <p:spPr>
            <a:xfrm>
              <a:off x="5832" y="7981"/>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.5 全面评估产品</a:t>
              </a:r>
              <a:endParaRPr lang="zh-CN" altLang="en-US"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5832" y="5217"/>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.2 分析产品市场需求</a:t>
              </a:r>
              <a:endParaRPr lang="zh-CN" altLang="en-US"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832" y="6182"/>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.3 分析产品竞争对手</a:t>
              </a:r>
              <a:endParaRPr lang="zh-CN" altLang="en-US" b="1">
                <a:latin typeface="黑体" panose="02010609060101010101" charset="-122"/>
                <a:ea typeface="黑体" panose="02010609060101010101" charset="-122"/>
                <a:cs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6718" y="258577"/>
            <a:ext cx="4371499"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案例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888180"/>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4548029" y="1713362"/>
            <a:ext cx="4044315" cy="1783715"/>
          </a:xfrm>
          <a:prstGeom prst="rect">
            <a:avLst/>
          </a:prstGeom>
          <a:noFill/>
        </p:spPr>
        <p:txBody>
          <a:bodyPr wrap="square" rtlCol="0">
            <a:spAutoFit/>
          </a:bodyPr>
          <a:p>
            <a:pPr algn="just"/>
            <a:r>
              <a:rPr lang="zh-CN" altLang="en-US" sz="2200">
                <a:solidFill>
                  <a:schemeClr val="bg1"/>
                </a:solidFill>
                <a:latin typeface="黑体" panose="02010609060101010101" charset="-122"/>
                <a:ea typeface="黑体" panose="02010609060101010101" charset="-122"/>
                <a:cs typeface="黑体" panose="02010609060101010101" charset="-122"/>
              </a:rPr>
              <a:t>Ellusionist是美国很著名的魔术团队，它开发的高端艺术型扑克很受网友们的喜欢，这些在本地并不常见，如果你想玩玩，只有去网上剁手了。</a:t>
            </a:r>
            <a:endParaRPr lang="zh-CN" altLang="en-US" sz="2200">
              <a:solidFill>
                <a:schemeClr val="bg1"/>
              </a:solidFill>
              <a:latin typeface="黑体" panose="02010609060101010101" charset="-122"/>
              <a:ea typeface="黑体" panose="02010609060101010101" charset="-122"/>
              <a:cs typeface="黑体" panose="02010609060101010101" charset="-122"/>
            </a:endParaRPr>
          </a:p>
        </p:txBody>
      </p:sp>
      <p:pic>
        <p:nvPicPr>
          <p:cNvPr id="183" name="图片 15"/>
          <p:cNvPicPr>
            <a:picLocks noChangeAspect="1"/>
          </p:cNvPicPr>
          <p:nvPr/>
        </p:nvPicPr>
        <p:blipFill>
          <a:blip r:embed="rId1"/>
          <a:stretch>
            <a:fillRect/>
          </a:stretch>
        </p:blipFill>
        <p:spPr>
          <a:xfrm>
            <a:off x="406718" y="1084395"/>
            <a:ext cx="3716179" cy="288750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Five.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063523" y="2550130"/>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课堂小结</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70890" y="500380"/>
            <a:ext cx="7924800" cy="4143375"/>
          </a:xfrm>
          <a:prstGeom prst="rect">
            <a:avLst/>
          </a:prstGeom>
        </p:spPr>
      </p:pic>
      <p:sp>
        <p:nvSpPr>
          <p:cNvPr id="37" name="文本框 36"/>
          <p:cNvSpPr txBox="1"/>
          <p:nvPr/>
        </p:nvSpPr>
        <p:spPr>
          <a:xfrm>
            <a:off x="406855" y="258371"/>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课堂小结</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41" name="文本框 40"/>
          <p:cNvSpPr txBox="1"/>
          <p:nvPr/>
        </p:nvSpPr>
        <p:spPr>
          <a:xfrm>
            <a:off x="5780246" y="1007719"/>
            <a:ext cx="897731" cy="299085"/>
          </a:xfrm>
          <a:prstGeom prst="rect">
            <a:avLst/>
          </a:prstGeom>
          <a:noFill/>
        </p:spPr>
        <p:txBody>
          <a:bodyPr wrap="square" rtlCol="0">
            <a:spAutoFit/>
          </a:bodyPr>
          <a:p>
            <a:r>
              <a:rPr lang="zh-CN" altLang="en-US" sz="1350" b="1">
                <a:solidFill>
                  <a:schemeClr val="bg1"/>
                </a:solidFill>
                <a:latin typeface="黑体" panose="02010609060101010101" charset="-122"/>
                <a:ea typeface="黑体" panose="02010609060101010101" charset="-122"/>
              </a:rPr>
              <a:t>内容总结</a:t>
            </a:r>
            <a:endParaRPr lang="zh-CN" altLang="en-US" sz="1350" b="1">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Six.</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063523" y="2550130"/>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课后作业</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406855" y="258371"/>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课后作业</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41" name="文本框 40"/>
          <p:cNvSpPr txBox="1"/>
          <p:nvPr/>
        </p:nvSpPr>
        <p:spPr>
          <a:xfrm>
            <a:off x="913606" y="2145956"/>
            <a:ext cx="7869079" cy="598805"/>
          </a:xfrm>
          <a:prstGeom prst="rect">
            <a:avLst/>
          </a:prstGeom>
          <a:noFill/>
        </p:spPr>
        <p:txBody>
          <a:bodyPr wrap="square" rtlCol="0">
            <a:spAutoFit/>
          </a:bodyPr>
          <a:p>
            <a:pPr indent="457200" fontAlgn="auto">
              <a:lnSpc>
                <a:spcPct val="150000"/>
              </a:lnSpc>
            </a:pPr>
            <a:r>
              <a:rPr sz="2200">
                <a:latin typeface="黑体" panose="02010609060101010101" charset="-122"/>
                <a:ea typeface="黑体" panose="02010609060101010101" charset="-122"/>
              </a:rPr>
              <a:t>简述有哪些评估标准细分化内容</a:t>
            </a:r>
            <a:r>
              <a:rPr lang="zh-CN" sz="2200">
                <a:latin typeface="黑体" panose="02010609060101010101" charset="-122"/>
                <a:ea typeface="黑体" panose="02010609060101010101" charset="-122"/>
              </a:rPr>
              <a:t>。</a:t>
            </a:r>
            <a:endParaRPr lang="zh-CN" sz="2200">
              <a:latin typeface="黑体" panose="02010609060101010101" charset="-122"/>
              <a:ea typeface="黑体" panose="02010609060101010101" charset="-122"/>
            </a:endParaRPr>
          </a:p>
        </p:txBody>
      </p:sp>
      <p:grpSp>
        <p:nvGrpSpPr>
          <p:cNvPr id="2" name="组合 1"/>
          <p:cNvGrpSpPr/>
          <p:nvPr/>
        </p:nvGrpSpPr>
        <p:grpSpPr>
          <a:xfrm>
            <a:off x="1146969" y="1156494"/>
            <a:ext cx="1740694" cy="730568"/>
            <a:chOff x="4536" y="1719"/>
            <a:chExt cx="2316" cy="972"/>
          </a:xfrm>
        </p:grpSpPr>
        <p:sp>
          <p:nvSpPr>
            <p:cNvPr id="4" name="对角圆角矩形 3"/>
            <p:cNvSpPr/>
            <p:nvPr/>
          </p:nvSpPr>
          <p:spPr>
            <a:xfrm>
              <a:off x="4536" y="1719"/>
              <a:ext cx="2316" cy="972"/>
            </a:xfrm>
            <a:prstGeom prst="round2DiagRect">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文本框 4"/>
            <p:cNvSpPr txBox="1"/>
            <p:nvPr/>
          </p:nvSpPr>
          <p:spPr>
            <a:xfrm>
              <a:off x="4779" y="1901"/>
              <a:ext cx="2048" cy="613"/>
            </a:xfrm>
            <a:prstGeom prst="rect">
              <a:avLst/>
            </a:prstGeom>
            <a:noFill/>
            <a:ln>
              <a:noFill/>
            </a:ln>
          </p:spPr>
          <p:txBody>
            <a:bodyPr wrap="square" rtlCol="0">
              <a:spAutoFit/>
            </a:bodyPr>
            <a:p>
              <a:r>
                <a:rPr lang="zh-CN" altLang="en-US" sz="2400" b="1">
                  <a:solidFill>
                    <a:schemeClr val="bg1"/>
                  </a:solidFill>
                  <a:latin typeface="黑体" panose="02010609060101010101" charset="-122"/>
                  <a:ea typeface="黑体" panose="02010609060101010101" charset="-122"/>
                </a:rPr>
                <a:t>课后作业</a:t>
              </a:r>
              <a:endParaRPr lang="zh-CN" altLang="en-US" sz="2400" b="1">
                <a:solidFill>
                  <a:schemeClr val="bg1"/>
                </a:solidFill>
                <a:latin typeface="黑体" panose="02010609060101010101" charset="-122"/>
                <a:ea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lstStyle/>
          <a:p>
            <a:r>
              <a:rPr lang="zh-CN" altLang="en-US" sz="6600">
                <a:latin typeface="黑体" panose="02010609060101010101" charset="-122"/>
                <a:ea typeface="黑体" panose="02010609060101010101" charset="-122"/>
              </a:rPr>
              <a:t>谢谢观看</a:t>
            </a:r>
            <a:endParaRPr lang="zh-CN" altLang="en-US" sz="6600">
              <a:latin typeface="黑体" panose="02010609060101010101" charset="-122"/>
              <a:ea typeface="黑体" panose="02010609060101010101" charset="-122"/>
            </a:endParaRPr>
          </a:p>
        </p:txBody>
      </p:sp>
      <p:sp>
        <p:nvSpPr>
          <p:cNvPr id="4" name="内容占位符 3"/>
          <p:cNvSpPr>
            <a:spLocks noGrp="1"/>
          </p:cNvSpPr>
          <p:nvPr>
            <p:ph type="body" sz="quarter" idx="14"/>
            <p:custDataLst>
              <p:tags r:id="rId2"/>
            </p:custDataLst>
          </p:nvPr>
        </p:nvSpPr>
        <p:spPr/>
        <p:txBody>
          <a:bodyPr/>
          <a:lstStyle/>
          <a:p>
            <a:r>
              <a:rPr lang="en-US" altLang="zh-CN">
                <a:latin typeface="Arial" panose="020B0604020202020204" pitchFamily="34" charset="0"/>
                <a:cs typeface="Arial" panose="020B0604020202020204" pitchFamily="34" charset="0"/>
              </a:rPr>
              <a:t>THANK YOU</a:t>
            </a:r>
            <a:endParaRPr lang="en-US" altLang="zh-CN">
              <a:latin typeface="Arial" panose="020B0604020202020204" pitchFamily="34" charset="0"/>
              <a:cs typeface="Arial" panose="020B0604020202020204" pitchFamily="34" charset="0"/>
            </a:endParaRPr>
          </a:p>
        </p:txBody>
      </p:sp>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6718" y="258577"/>
            <a:ext cx="5446871"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solidFill>
                  <a:schemeClr val="tx1"/>
                </a:solidFill>
                <a:latin typeface="黑体" panose="02010609060101010101" charset="-122"/>
                <a:ea typeface="黑体" panose="02010609060101010101" charset="-122"/>
                <a:sym typeface="黑体" panose="02010609060101010101" charset="-122"/>
              </a:rPr>
              <a:t>课程目标</a:t>
            </a:r>
            <a:endParaRPr lang="zh-CN" altLang="en-US" sz="2800" dirty="0" smtClean="0">
              <a:solidFill>
                <a:schemeClr val="tx1"/>
              </a:solidFill>
              <a:latin typeface="黑体" panose="02010609060101010101" charset="-122"/>
              <a:ea typeface="黑体" panose="02010609060101010101" charset="-122"/>
              <a:sym typeface="黑体" panose="02010609060101010101" charset="-122"/>
            </a:endParaRPr>
          </a:p>
        </p:txBody>
      </p:sp>
      <p:grpSp>
        <p:nvGrpSpPr>
          <p:cNvPr id="3" name="组合 2"/>
          <p:cNvGrpSpPr/>
          <p:nvPr/>
        </p:nvGrpSpPr>
        <p:grpSpPr>
          <a:xfrm>
            <a:off x="1595438" y="977556"/>
            <a:ext cx="7152323" cy="3890010"/>
            <a:chOff x="3379" y="2033"/>
            <a:chExt cx="15018" cy="8168"/>
          </a:xfrm>
        </p:grpSpPr>
        <p:sp>
          <p:nvSpPr>
            <p:cNvPr id="2" name="矩形 47"/>
            <p:cNvSpPr>
              <a:spLocks noChangeArrowheads="1"/>
            </p:cNvSpPr>
            <p:nvPr/>
          </p:nvSpPr>
          <p:spPr bwMode="auto">
            <a:xfrm>
              <a:off x="5868" y="4716"/>
              <a:ext cx="10602" cy="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a:lnSpc>
                  <a:spcPct val="150000"/>
                </a:lnSpc>
                <a:buNone/>
              </a:pPr>
              <a:r>
                <a:rPr lang="zh-CN" altLang="zh-CN" sz="1600" b="1" dirty="0">
                  <a:solidFill>
                    <a:srgbClr val="990000"/>
                  </a:solidFill>
                  <a:latin typeface="黑体" panose="02010609060101010101" charset="-122"/>
                  <a:ea typeface="黑体" panose="02010609060101010101" charset="-122"/>
                </a:rPr>
                <a:t>能够</a:t>
              </a:r>
              <a:r>
                <a:rPr lang="zh-CN" altLang="zh-CN" sz="1600" b="1" dirty="0">
                  <a:solidFill>
                    <a:srgbClr val="FF0000"/>
                  </a:solidFill>
                  <a:latin typeface="黑体" panose="02010609060101010101" charset="-122"/>
                  <a:ea typeface="黑体" panose="02010609060101010101" charset="-122"/>
                </a:rPr>
                <a:t> </a:t>
              </a:r>
              <a:r>
                <a:rPr lang="zh-CN" altLang="zh-CN" sz="1600" b="1" dirty="0">
                  <a:latin typeface="黑体" panose="02010609060101010101" charset="-122"/>
                  <a:ea typeface="黑体" panose="02010609060101010101" charset="-122"/>
                </a:rPr>
                <a:t>掌握分析产品目标市场的方法</a:t>
              </a:r>
              <a:endParaRPr lang="zh-CN" altLang="zh-CN" sz="1600" b="1" dirty="0">
                <a:latin typeface="黑体" panose="02010609060101010101" charset="-122"/>
                <a:ea typeface="黑体" panose="02010609060101010101" charset="-122"/>
              </a:endParaRPr>
            </a:p>
            <a:p>
              <a:pPr indent="0">
                <a:lnSpc>
                  <a:spcPct val="150000"/>
                </a:lnSpc>
                <a:buNone/>
              </a:pPr>
              <a:r>
                <a:rPr lang="zh-CN" altLang="zh-CN" sz="1600" b="1" dirty="0">
                  <a:solidFill>
                    <a:srgbClr val="990000"/>
                  </a:solidFill>
                  <a:latin typeface="黑体" panose="02010609060101010101" charset="-122"/>
                  <a:ea typeface="黑体" panose="02010609060101010101" charset="-122"/>
                </a:rPr>
                <a:t>能够</a:t>
              </a:r>
              <a:r>
                <a:rPr lang="zh-CN" altLang="zh-CN" sz="1600" b="1" dirty="0">
                  <a:solidFill>
                    <a:srgbClr val="FF0000"/>
                  </a:solidFill>
                  <a:latin typeface="黑体" panose="02010609060101010101" charset="-122"/>
                  <a:ea typeface="黑体" panose="02010609060101010101" charset="-122"/>
                </a:rPr>
                <a:t> </a:t>
              </a:r>
              <a:r>
                <a:rPr lang="zh-CN" altLang="zh-CN" sz="1600" b="1" dirty="0">
                  <a:solidFill>
                    <a:schemeClr val="tx1"/>
                  </a:solidFill>
                  <a:latin typeface="黑体" panose="02010609060101010101" charset="-122"/>
                  <a:ea typeface="黑体" panose="02010609060101010101" charset="-122"/>
                </a:rPr>
                <a:t>找到竞争对手并对竞争对手进行分析</a:t>
              </a:r>
              <a:endParaRPr lang="zh-CN" altLang="zh-CN" sz="1600" b="1" dirty="0">
                <a:solidFill>
                  <a:schemeClr val="tx1"/>
                </a:solidFill>
                <a:latin typeface="黑体" panose="02010609060101010101" charset="-122"/>
                <a:ea typeface="黑体" panose="02010609060101010101" charset="-122"/>
              </a:endParaRPr>
            </a:p>
            <a:p>
              <a:pPr indent="0">
                <a:lnSpc>
                  <a:spcPct val="150000"/>
                </a:lnSpc>
                <a:buNone/>
              </a:pPr>
              <a:r>
                <a:rPr lang="zh-CN" altLang="zh-CN" sz="1600" b="1" dirty="0">
                  <a:solidFill>
                    <a:srgbClr val="990000"/>
                  </a:solidFill>
                  <a:latin typeface="黑体" panose="02010609060101010101" charset="-122"/>
                  <a:ea typeface="黑体" panose="02010609060101010101" charset="-122"/>
                  <a:sym typeface="+mn-ea"/>
                </a:rPr>
                <a:t>能够</a:t>
              </a:r>
              <a:r>
                <a:rPr lang="zh-CN" altLang="zh-CN" sz="1600" b="1" dirty="0">
                  <a:solidFill>
                    <a:srgbClr val="FF0000"/>
                  </a:solidFill>
                  <a:latin typeface="黑体" panose="02010609060101010101" charset="-122"/>
                  <a:ea typeface="黑体" panose="02010609060101010101" charset="-122"/>
                  <a:sym typeface="+mn-ea"/>
                </a:rPr>
                <a:t> </a:t>
              </a:r>
              <a:r>
                <a:rPr lang="zh-CN" altLang="zh-CN" sz="1600" b="1" dirty="0">
                  <a:solidFill>
                    <a:schemeClr val="tx1"/>
                  </a:solidFill>
                  <a:latin typeface="黑体" panose="02010609060101010101" charset="-122"/>
                  <a:ea typeface="黑体" panose="02010609060101010101" charset="-122"/>
                  <a:sym typeface="+mn-ea"/>
                </a:rPr>
                <a:t>判断产品的趋势</a:t>
              </a:r>
              <a:endParaRPr lang="zh-CN" altLang="zh-CN" sz="1600" b="1" dirty="0">
                <a:solidFill>
                  <a:schemeClr val="tx1"/>
                </a:solidFill>
                <a:latin typeface="黑体" panose="02010609060101010101" charset="-122"/>
                <a:ea typeface="黑体" panose="02010609060101010101" charset="-122"/>
                <a:sym typeface="+mn-ea"/>
              </a:endParaRPr>
            </a:p>
          </p:txBody>
        </p:sp>
        <p:sp>
          <p:nvSpPr>
            <p:cNvPr id="12" name="矩形 48"/>
            <p:cNvSpPr>
              <a:spLocks noChangeArrowheads="1"/>
            </p:cNvSpPr>
            <p:nvPr/>
          </p:nvSpPr>
          <p:spPr bwMode="auto">
            <a:xfrm>
              <a:off x="5868" y="7684"/>
              <a:ext cx="10602" cy="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zh-CN" sz="1600" b="1" dirty="0">
                  <a:solidFill>
                    <a:srgbClr val="990000"/>
                  </a:solidFill>
                  <a:latin typeface="黑体" panose="02010609060101010101" charset="-122"/>
                  <a:ea typeface="黑体" panose="02010609060101010101" charset="-122"/>
                </a:rPr>
                <a:t>培养</a:t>
              </a:r>
              <a:r>
                <a:rPr lang="zh-CN" altLang="zh-CN" sz="1600" b="1" dirty="0">
                  <a:solidFill>
                    <a:srgbClr val="FF0000"/>
                  </a:solidFill>
                  <a:latin typeface="黑体" panose="02010609060101010101" charset="-122"/>
                  <a:ea typeface="黑体" panose="02010609060101010101" charset="-122"/>
                </a:rPr>
                <a:t> </a:t>
              </a:r>
              <a:r>
                <a:rPr lang="zh-CN" altLang="zh-CN" sz="1600" b="1" dirty="0">
                  <a:solidFill>
                    <a:schemeClr val="tx1"/>
                  </a:solidFill>
                  <a:latin typeface="黑体" panose="02010609060101010101" charset="-122"/>
                  <a:ea typeface="黑体" panose="02010609060101010101" charset="-122"/>
                </a:rPr>
                <a:t>学生探究精神</a:t>
              </a:r>
              <a:endParaRPr lang="zh-CN" altLang="zh-CN" sz="1600" b="1" dirty="0">
                <a:solidFill>
                  <a:schemeClr val="tx1"/>
                </a:solidFill>
                <a:latin typeface="黑体" panose="02010609060101010101" charset="-122"/>
                <a:ea typeface="黑体" panose="02010609060101010101" charset="-122"/>
              </a:endParaRPr>
            </a:p>
            <a:p>
              <a:pPr>
                <a:lnSpc>
                  <a:spcPct val="150000"/>
                </a:lnSpc>
              </a:pPr>
              <a:r>
                <a:rPr lang="zh-CN" altLang="zh-CN" sz="1600" b="1" dirty="0">
                  <a:solidFill>
                    <a:srgbClr val="990000"/>
                  </a:solidFill>
                  <a:latin typeface="黑体" panose="02010609060101010101" charset="-122"/>
                  <a:ea typeface="黑体" panose="02010609060101010101" charset="-122"/>
                </a:rPr>
                <a:t>培养</a:t>
              </a:r>
              <a:r>
                <a:rPr lang="zh-CN" altLang="zh-CN" sz="1600" b="1" dirty="0">
                  <a:solidFill>
                    <a:srgbClr val="FF0000"/>
                  </a:solidFill>
                  <a:latin typeface="黑体" panose="02010609060101010101" charset="-122"/>
                  <a:ea typeface="黑体" panose="02010609060101010101" charset="-122"/>
                </a:rPr>
                <a:t> </a:t>
              </a:r>
              <a:r>
                <a:rPr lang="zh-CN" altLang="zh-CN" sz="1600" b="1" dirty="0">
                  <a:solidFill>
                    <a:schemeClr val="tx1"/>
                  </a:solidFill>
                  <a:latin typeface="黑体" panose="02010609060101010101" charset="-122"/>
                  <a:ea typeface="黑体" panose="02010609060101010101" charset="-122"/>
                </a:rPr>
                <a:t>学生</a:t>
              </a:r>
              <a:r>
                <a:rPr lang="zh-CN" altLang="zh-CN" sz="1600" b="1" dirty="0">
                  <a:latin typeface="黑体" panose="02010609060101010101" charset="-122"/>
                  <a:ea typeface="黑体" panose="02010609060101010101" charset="-122"/>
                </a:rPr>
                <a:t>良好的团队合作意识</a:t>
              </a:r>
              <a:endParaRPr lang="en-US" altLang="zh-CN" sz="1600" b="1" dirty="0" smtClean="0">
                <a:latin typeface="黑体" panose="02010609060101010101" charset="-122"/>
                <a:ea typeface="黑体" panose="02010609060101010101" charset="-122"/>
              </a:endParaRPr>
            </a:p>
            <a:p>
              <a:pPr>
                <a:lnSpc>
                  <a:spcPct val="150000"/>
                </a:lnSpc>
              </a:pPr>
              <a:r>
                <a:rPr lang="zh-CN" altLang="zh-CN" sz="1600" b="1" dirty="0">
                  <a:solidFill>
                    <a:srgbClr val="990000"/>
                  </a:solidFill>
                  <a:latin typeface="黑体" panose="02010609060101010101" charset="-122"/>
                  <a:ea typeface="黑体" panose="02010609060101010101" charset="-122"/>
                </a:rPr>
                <a:t>树立</a:t>
              </a:r>
              <a:r>
                <a:rPr lang="zh-CN" altLang="zh-CN" sz="1600" b="1" dirty="0">
                  <a:solidFill>
                    <a:srgbClr val="FF0000"/>
                  </a:solidFill>
                  <a:latin typeface="黑体" panose="02010609060101010101" charset="-122"/>
                  <a:ea typeface="黑体" panose="02010609060101010101" charset="-122"/>
                </a:rPr>
                <a:t> </a:t>
              </a:r>
              <a:r>
                <a:rPr lang="zh-CN" altLang="en-US" sz="1600" b="1" dirty="0" smtClean="0">
                  <a:latin typeface="黑体" panose="02010609060101010101" charset="-122"/>
                  <a:ea typeface="黑体" panose="02010609060101010101" charset="-122"/>
                </a:rPr>
                <a:t>诚信经商理念，不卖虚假商品</a:t>
              </a:r>
              <a:endParaRPr lang="zh-CN" altLang="en-US" sz="1600" b="1" dirty="0" smtClean="0">
                <a:latin typeface="黑体" panose="02010609060101010101" charset="-122"/>
                <a:ea typeface="黑体" panose="02010609060101010101" charset="-122"/>
                <a:cs typeface="+mn-ea"/>
                <a:sym typeface="+mn-lt"/>
              </a:endParaRPr>
            </a:p>
          </p:txBody>
        </p:sp>
        <p:sp>
          <p:nvSpPr>
            <p:cNvPr id="16" name="矩形 49"/>
            <p:cNvSpPr>
              <a:spLocks noChangeArrowheads="1"/>
            </p:cNvSpPr>
            <p:nvPr/>
          </p:nvSpPr>
          <p:spPr bwMode="auto">
            <a:xfrm>
              <a:off x="5868" y="2033"/>
              <a:ext cx="12529" cy="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buClrTx/>
                <a:buSzTx/>
                <a:buNone/>
              </a:pPr>
              <a:r>
                <a:rPr lang="zh-CN" altLang="zh-CN" sz="1600" b="1" dirty="0">
                  <a:solidFill>
                    <a:srgbClr val="990000"/>
                  </a:solidFill>
                  <a:latin typeface="黑体" panose="02010609060101010101" charset="-122"/>
                  <a:ea typeface="黑体" panose="02010609060101010101" charset="-122"/>
                </a:rPr>
                <a:t>了解</a:t>
              </a:r>
              <a:r>
                <a:rPr lang="zh-CN" altLang="zh-CN" sz="1600" b="1" dirty="0">
                  <a:solidFill>
                    <a:srgbClr val="FF0000"/>
                  </a:solidFill>
                  <a:latin typeface="黑体" panose="02010609060101010101" charset="-122"/>
                  <a:ea typeface="黑体" panose="02010609060101010101" charset="-122"/>
                </a:rPr>
                <a:t> </a:t>
              </a:r>
              <a:r>
                <a:rPr lang="zh-CN" altLang="zh-CN" sz="1600" b="1" dirty="0">
                  <a:solidFill>
                    <a:schemeClr val="tx1"/>
                  </a:solidFill>
                  <a:latin typeface="黑体" panose="02010609060101010101" charset="-122"/>
                  <a:ea typeface="黑体" panose="02010609060101010101" charset="-122"/>
                </a:rPr>
                <a:t>市场的类型</a:t>
              </a:r>
              <a:endParaRPr lang="zh-CN" altLang="zh-CN" sz="1600" b="1" dirty="0">
                <a:solidFill>
                  <a:schemeClr val="tx1"/>
                </a:solidFill>
                <a:latin typeface="黑体" panose="02010609060101010101" charset="-122"/>
                <a:ea typeface="黑体" panose="02010609060101010101" charset="-122"/>
              </a:endParaRPr>
            </a:p>
            <a:p>
              <a:pPr algn="l">
                <a:lnSpc>
                  <a:spcPct val="150000"/>
                </a:lnSpc>
                <a:buClrTx/>
                <a:buSzTx/>
                <a:buNone/>
              </a:pPr>
              <a:r>
                <a:rPr lang="zh-CN" altLang="zh-CN" sz="1600" b="1" dirty="0">
                  <a:solidFill>
                    <a:srgbClr val="990000"/>
                  </a:solidFill>
                  <a:latin typeface="黑体" panose="02010609060101010101" charset="-122"/>
                  <a:ea typeface="黑体" panose="02010609060101010101" charset="-122"/>
                  <a:sym typeface="+mn-ea"/>
                </a:rPr>
                <a:t>掌握</a:t>
              </a:r>
              <a:r>
                <a:rPr lang="zh-CN" altLang="zh-CN" sz="1600" b="1" dirty="0">
                  <a:solidFill>
                    <a:srgbClr val="FF0000"/>
                  </a:solidFill>
                  <a:latin typeface="黑体" panose="02010609060101010101" charset="-122"/>
                  <a:ea typeface="黑体" panose="02010609060101010101" charset="-122"/>
                  <a:sym typeface="+mn-ea"/>
                </a:rPr>
                <a:t> </a:t>
              </a:r>
              <a:r>
                <a:rPr lang="zh-CN" altLang="zh-CN" sz="1600" b="1" dirty="0">
                  <a:solidFill>
                    <a:schemeClr val="tx1"/>
                  </a:solidFill>
                  <a:latin typeface="黑体" panose="02010609060101010101" charset="-122"/>
                  <a:ea typeface="黑体" panose="02010609060101010101" charset="-122"/>
                  <a:sym typeface="+mn-ea"/>
                </a:rPr>
                <a:t>分析产品细化市场的方法</a:t>
              </a:r>
              <a:endParaRPr lang="zh-CN" altLang="zh-CN" sz="1600" b="1" dirty="0">
                <a:solidFill>
                  <a:schemeClr val="tx1"/>
                </a:solidFill>
                <a:latin typeface="黑体" panose="02010609060101010101" charset="-122"/>
                <a:ea typeface="黑体" panose="02010609060101010101" charset="-122"/>
                <a:sym typeface="+mn-ea"/>
              </a:endParaRPr>
            </a:p>
            <a:p>
              <a:pPr algn="l">
                <a:lnSpc>
                  <a:spcPct val="150000"/>
                </a:lnSpc>
                <a:buClrTx/>
                <a:buSzTx/>
                <a:buNone/>
              </a:pPr>
              <a:r>
                <a:rPr lang="zh-CN" altLang="zh-CN" sz="1600" b="1" dirty="0">
                  <a:solidFill>
                    <a:srgbClr val="990000"/>
                  </a:solidFill>
                  <a:latin typeface="黑体" panose="02010609060101010101" charset="-122"/>
                  <a:ea typeface="黑体" panose="02010609060101010101" charset="-122"/>
                  <a:sym typeface="+mn-ea"/>
                </a:rPr>
                <a:t>了解</a:t>
              </a:r>
              <a:r>
                <a:rPr lang="zh-CN" altLang="zh-CN" sz="1600" b="1" dirty="0">
                  <a:solidFill>
                    <a:srgbClr val="FF0000"/>
                  </a:solidFill>
                  <a:latin typeface="黑体" panose="02010609060101010101" charset="-122"/>
                  <a:ea typeface="黑体" panose="02010609060101010101" charset="-122"/>
                  <a:sym typeface="+mn-ea"/>
                </a:rPr>
                <a:t> </a:t>
              </a:r>
              <a:r>
                <a:rPr lang="zh-CN" altLang="zh-CN" sz="1600" b="1" dirty="0">
                  <a:solidFill>
                    <a:schemeClr val="tx1"/>
                  </a:solidFill>
                  <a:latin typeface="黑体" panose="02010609060101010101" charset="-122"/>
                  <a:ea typeface="黑体" panose="02010609060101010101" charset="-122"/>
                  <a:sym typeface="+mn-ea"/>
                </a:rPr>
                <a:t>商品评估的方法</a:t>
              </a:r>
              <a:endParaRPr lang="zh-CN" altLang="zh-CN" sz="1600" b="1" dirty="0">
                <a:solidFill>
                  <a:schemeClr val="tx1"/>
                </a:solidFill>
                <a:latin typeface="黑体" panose="02010609060101010101" charset="-122"/>
                <a:ea typeface="黑体" panose="02010609060101010101" charset="-122"/>
                <a:sym typeface="+mn-ea"/>
              </a:endParaRPr>
            </a:p>
          </p:txBody>
        </p:sp>
        <p:sp>
          <p:nvSpPr>
            <p:cNvPr id="30" name="椭圆 29"/>
            <p:cNvSpPr/>
            <p:nvPr/>
          </p:nvSpPr>
          <p:spPr>
            <a:xfrm>
              <a:off x="3379" y="2089"/>
              <a:ext cx="2260" cy="2260"/>
            </a:xfrm>
            <a:prstGeom prst="ellipse">
              <a:avLst/>
            </a:prstGeom>
            <a:solidFill>
              <a:srgbClr val="99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B43037"/>
                </a:solidFill>
                <a:latin typeface="黑体" panose="02010609060101010101" charset="-122"/>
                <a:ea typeface="黑体" panose="02010609060101010101" charset="-122"/>
                <a:cs typeface="+mn-ea"/>
                <a:sym typeface="+mn-lt"/>
              </a:endParaRPr>
            </a:p>
          </p:txBody>
        </p:sp>
        <p:sp>
          <p:nvSpPr>
            <p:cNvPr id="13" name="TextBox 30"/>
            <p:cNvSpPr txBox="1"/>
            <p:nvPr/>
          </p:nvSpPr>
          <p:spPr>
            <a:xfrm>
              <a:off x="3477" y="2573"/>
              <a:ext cx="2065" cy="1292"/>
            </a:xfrm>
            <a:prstGeom prst="rect">
              <a:avLst/>
            </a:prstGeom>
            <a:noFill/>
          </p:spPr>
          <p:txBody>
            <a:bodyPr wrap="square" lIns="0" tIns="0" rIns="0" bIns="0" rtlCol="0">
              <a:spAutoFit/>
            </a:bodyPr>
            <a:lstStyle/>
            <a:p>
              <a:pPr algn="ctr"/>
              <a:r>
                <a:rPr lang="zh-CN" altLang="en-US" sz="2000" b="1" dirty="0">
                  <a:solidFill>
                    <a:schemeClr val="bg1"/>
                  </a:solidFill>
                  <a:latin typeface="黑体" panose="02010609060101010101" charset="-122"/>
                  <a:ea typeface="黑体" panose="02010609060101010101" charset="-122"/>
                  <a:cs typeface="+mn-ea"/>
                  <a:sym typeface="+mn-lt"/>
                </a:rPr>
                <a:t>知识</a:t>
              </a:r>
              <a:endParaRPr lang="en-US" altLang="zh-CN" sz="2000" b="1" dirty="0">
                <a:solidFill>
                  <a:schemeClr val="bg1"/>
                </a:solidFill>
                <a:latin typeface="黑体" panose="02010609060101010101" charset="-122"/>
                <a:ea typeface="黑体" panose="02010609060101010101" charset="-122"/>
                <a:cs typeface="+mn-ea"/>
                <a:sym typeface="+mn-lt"/>
              </a:endParaRPr>
            </a:p>
            <a:p>
              <a:pPr algn="ctr"/>
              <a:r>
                <a:rPr lang="zh-CN" altLang="en-US" sz="2000" b="1" dirty="0">
                  <a:solidFill>
                    <a:schemeClr val="bg1"/>
                  </a:solidFill>
                  <a:latin typeface="黑体" panose="02010609060101010101" charset="-122"/>
                  <a:ea typeface="黑体" panose="02010609060101010101" charset="-122"/>
                  <a:cs typeface="+mn-ea"/>
                  <a:sym typeface="+mn-lt"/>
                </a:rPr>
                <a:t>目标</a:t>
              </a:r>
              <a:endParaRPr lang="zh-CN" altLang="en-US" sz="2000" b="1" dirty="0">
                <a:solidFill>
                  <a:schemeClr val="bg1"/>
                </a:solidFill>
                <a:latin typeface="黑体" panose="02010609060101010101" charset="-122"/>
                <a:ea typeface="黑体" panose="02010609060101010101" charset="-122"/>
                <a:cs typeface="+mn-ea"/>
                <a:sym typeface="+mn-lt"/>
              </a:endParaRPr>
            </a:p>
          </p:txBody>
        </p:sp>
        <p:sp>
          <p:nvSpPr>
            <p:cNvPr id="21" name="椭圆 20"/>
            <p:cNvSpPr/>
            <p:nvPr/>
          </p:nvSpPr>
          <p:spPr>
            <a:xfrm>
              <a:off x="3429" y="4773"/>
              <a:ext cx="2260" cy="2260"/>
            </a:xfrm>
            <a:prstGeom prst="ellipse">
              <a:avLst/>
            </a:prstGeom>
            <a:solidFill>
              <a:srgbClr val="99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025CA8"/>
                </a:solidFill>
                <a:latin typeface="黑体" panose="02010609060101010101" charset="-122"/>
                <a:ea typeface="黑体" panose="02010609060101010101" charset="-122"/>
                <a:cs typeface="+mn-ea"/>
                <a:sym typeface="+mn-lt"/>
              </a:endParaRPr>
            </a:p>
          </p:txBody>
        </p:sp>
        <p:sp>
          <p:nvSpPr>
            <p:cNvPr id="22" name="TextBox 30"/>
            <p:cNvSpPr txBox="1"/>
            <p:nvPr/>
          </p:nvSpPr>
          <p:spPr>
            <a:xfrm>
              <a:off x="3526" y="5257"/>
              <a:ext cx="2065" cy="1292"/>
            </a:xfrm>
            <a:prstGeom prst="rect">
              <a:avLst/>
            </a:prstGeom>
            <a:noFill/>
          </p:spPr>
          <p:txBody>
            <a:bodyPr wrap="square" lIns="0" tIns="0" rIns="0" bIns="0" rtlCol="0">
              <a:spAutoFit/>
            </a:bodyPr>
            <a:lstStyle/>
            <a:p>
              <a:pPr algn="ctr"/>
              <a:r>
                <a:rPr lang="zh-CN" altLang="en-US" sz="2000" b="1" dirty="0">
                  <a:solidFill>
                    <a:schemeClr val="bg1"/>
                  </a:solidFill>
                  <a:latin typeface="黑体" panose="02010609060101010101" charset="-122"/>
                  <a:ea typeface="黑体" panose="02010609060101010101" charset="-122"/>
                  <a:cs typeface="+mn-ea"/>
                  <a:sym typeface="+mn-lt"/>
                </a:rPr>
                <a:t>能力</a:t>
              </a:r>
              <a:endParaRPr lang="en-US" altLang="zh-CN" sz="2000" b="1" dirty="0">
                <a:solidFill>
                  <a:schemeClr val="bg1"/>
                </a:solidFill>
                <a:latin typeface="黑体" panose="02010609060101010101" charset="-122"/>
                <a:ea typeface="黑体" panose="02010609060101010101" charset="-122"/>
                <a:cs typeface="+mn-ea"/>
                <a:sym typeface="+mn-lt"/>
              </a:endParaRPr>
            </a:p>
            <a:p>
              <a:pPr algn="ctr"/>
              <a:r>
                <a:rPr lang="zh-CN" altLang="en-US" sz="2000" b="1" dirty="0">
                  <a:solidFill>
                    <a:schemeClr val="bg1"/>
                  </a:solidFill>
                  <a:latin typeface="黑体" panose="02010609060101010101" charset="-122"/>
                  <a:ea typeface="黑体" panose="02010609060101010101" charset="-122"/>
                  <a:cs typeface="+mn-ea"/>
                  <a:sym typeface="+mn-lt"/>
                </a:rPr>
                <a:t>目标</a:t>
              </a:r>
              <a:endParaRPr lang="zh-CN" altLang="en-US" sz="2000" b="1" dirty="0">
                <a:solidFill>
                  <a:schemeClr val="bg1"/>
                </a:solidFill>
                <a:latin typeface="黑体" panose="02010609060101010101" charset="-122"/>
                <a:ea typeface="黑体" panose="02010609060101010101" charset="-122"/>
                <a:cs typeface="+mn-ea"/>
                <a:sym typeface="+mn-lt"/>
              </a:endParaRPr>
            </a:p>
          </p:txBody>
        </p:sp>
        <p:sp>
          <p:nvSpPr>
            <p:cNvPr id="17" name="椭圆 16"/>
            <p:cNvSpPr/>
            <p:nvPr/>
          </p:nvSpPr>
          <p:spPr>
            <a:xfrm>
              <a:off x="3429" y="7741"/>
              <a:ext cx="2260" cy="2260"/>
            </a:xfrm>
            <a:prstGeom prst="ellipse">
              <a:avLst/>
            </a:prstGeom>
            <a:solidFill>
              <a:srgbClr val="99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025CA8"/>
                </a:solidFill>
                <a:latin typeface="黑体" panose="02010609060101010101" charset="-122"/>
                <a:ea typeface="黑体" panose="02010609060101010101" charset="-122"/>
                <a:cs typeface="+mn-ea"/>
                <a:sym typeface="+mn-lt"/>
              </a:endParaRPr>
            </a:p>
          </p:txBody>
        </p:sp>
        <p:sp>
          <p:nvSpPr>
            <p:cNvPr id="20" name="TextBox 30"/>
            <p:cNvSpPr txBox="1"/>
            <p:nvPr/>
          </p:nvSpPr>
          <p:spPr>
            <a:xfrm>
              <a:off x="3526" y="8289"/>
              <a:ext cx="2065" cy="1292"/>
            </a:xfrm>
            <a:prstGeom prst="rect">
              <a:avLst/>
            </a:prstGeom>
            <a:noFill/>
          </p:spPr>
          <p:txBody>
            <a:bodyPr wrap="square" lIns="0" tIns="0" rIns="0" bIns="0" rtlCol="0">
              <a:spAutoFit/>
            </a:bodyPr>
            <a:lstStyle/>
            <a:p>
              <a:pPr algn="ctr"/>
              <a:r>
                <a:rPr lang="zh-CN" altLang="en-US" sz="2000" b="1" dirty="0">
                  <a:solidFill>
                    <a:schemeClr val="bg1"/>
                  </a:solidFill>
                  <a:latin typeface="黑体" panose="02010609060101010101" charset="-122"/>
                  <a:ea typeface="黑体" panose="02010609060101010101" charset="-122"/>
                  <a:cs typeface="+mn-ea"/>
                  <a:sym typeface="+mn-lt"/>
                </a:rPr>
                <a:t>素质</a:t>
              </a:r>
              <a:endParaRPr lang="en-US" altLang="zh-CN" sz="2000" b="1" dirty="0">
                <a:solidFill>
                  <a:schemeClr val="bg1"/>
                </a:solidFill>
                <a:latin typeface="黑体" panose="02010609060101010101" charset="-122"/>
                <a:ea typeface="黑体" panose="02010609060101010101" charset="-122"/>
                <a:cs typeface="+mn-ea"/>
                <a:sym typeface="+mn-lt"/>
              </a:endParaRPr>
            </a:p>
            <a:p>
              <a:pPr algn="ctr"/>
              <a:r>
                <a:rPr lang="zh-CN" altLang="en-US" sz="2000" b="1" dirty="0">
                  <a:solidFill>
                    <a:schemeClr val="bg1"/>
                  </a:solidFill>
                  <a:latin typeface="黑体" panose="02010609060101010101" charset="-122"/>
                  <a:ea typeface="黑体" panose="02010609060101010101" charset="-122"/>
                  <a:cs typeface="+mn-ea"/>
                  <a:sym typeface="+mn-lt"/>
                </a:rPr>
                <a:t>目标</a:t>
              </a:r>
              <a:endParaRPr lang="zh-CN" altLang="en-US" sz="2000" b="1" dirty="0">
                <a:solidFill>
                  <a:schemeClr val="bg1"/>
                </a:solidFill>
                <a:latin typeface="黑体" panose="02010609060101010101" charset="-122"/>
                <a:ea typeface="黑体" panose="02010609060101010101"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 name="文本框 47"/>
          <p:cNvSpPr txBox="1"/>
          <p:nvPr/>
        </p:nvSpPr>
        <p:spPr>
          <a:xfrm>
            <a:off x="406718" y="258577"/>
            <a:ext cx="5446871"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solidFill>
                  <a:schemeClr val="tx1"/>
                </a:solidFill>
                <a:latin typeface="黑体" panose="02010609060101010101" charset="-122"/>
                <a:ea typeface="黑体" panose="02010609060101010101" charset="-122"/>
                <a:sym typeface="黑体" panose="02010609060101010101" charset="-122"/>
              </a:rPr>
              <a:t>课程目标</a:t>
            </a:r>
            <a:endParaRPr lang="zh-CN" altLang="en-US" sz="2800" dirty="0" smtClean="0">
              <a:solidFill>
                <a:schemeClr val="tx1"/>
              </a:solidFill>
              <a:latin typeface="黑体" panose="02010609060101010101" charset="-122"/>
              <a:ea typeface="黑体" panose="02010609060101010101" charset="-122"/>
              <a:sym typeface="黑体" panose="02010609060101010101" charset="-122"/>
            </a:endParaRPr>
          </a:p>
        </p:txBody>
      </p:sp>
      <p:grpSp>
        <p:nvGrpSpPr>
          <p:cNvPr id="76" name="组合 75"/>
          <p:cNvGrpSpPr/>
          <p:nvPr/>
        </p:nvGrpSpPr>
        <p:grpSpPr>
          <a:xfrm>
            <a:off x="1002030" y="1152022"/>
            <a:ext cx="6915150" cy="1015633"/>
            <a:chOff x="4054" y="3599"/>
            <a:chExt cx="14520" cy="2133"/>
          </a:xfrm>
        </p:grpSpPr>
        <p:grpSp>
          <p:nvGrpSpPr>
            <p:cNvPr id="60" name="组合 59"/>
            <p:cNvGrpSpPr/>
            <p:nvPr/>
          </p:nvGrpSpPr>
          <p:grpSpPr>
            <a:xfrm>
              <a:off x="6584" y="3709"/>
              <a:ext cx="11990" cy="1930"/>
              <a:chOff x="2883486" y="2139488"/>
              <a:chExt cx="5375990" cy="1224902"/>
            </a:xfrm>
          </p:grpSpPr>
          <p:grpSp>
            <p:nvGrpSpPr>
              <p:cNvPr id="61" name="组合 60"/>
              <p:cNvGrpSpPr/>
              <p:nvPr/>
            </p:nvGrpSpPr>
            <p:grpSpPr>
              <a:xfrm>
                <a:off x="2883486" y="2139488"/>
                <a:ext cx="5375990" cy="1224902"/>
                <a:chOff x="4304043" y="1286668"/>
                <a:chExt cx="3837944" cy="2757793"/>
              </a:xfrm>
              <a:effectLst>
                <a:outerShdw blurRad="381000" dist="254000" dir="8100000" algn="tr" rotWithShape="0">
                  <a:prstClr val="black">
                    <a:alpha val="40000"/>
                  </a:prstClr>
                </a:outerShdw>
              </a:effectLst>
            </p:grpSpPr>
            <p:sp>
              <p:nvSpPr>
                <p:cNvPr id="62" name="圆角矩形 6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cs typeface="+mn-ea"/>
                    <a:sym typeface="+mn-lt"/>
                  </a:endParaRPr>
                </a:p>
              </p:txBody>
            </p:sp>
            <p:sp>
              <p:nvSpPr>
                <p:cNvPr id="63" name="圆角矩形 62"/>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cs typeface="+mn-ea"/>
                    <a:sym typeface="+mn-lt"/>
                  </a:endParaRPr>
                </a:p>
              </p:txBody>
            </p:sp>
          </p:grpSp>
          <p:sp>
            <p:nvSpPr>
              <p:cNvPr id="64" name="TextBox 23"/>
              <p:cNvSpPr>
                <a:spLocks noChangeArrowheads="1"/>
              </p:cNvSpPr>
              <p:nvPr/>
            </p:nvSpPr>
            <p:spPr bwMode="auto">
              <a:xfrm>
                <a:off x="3194993" y="2552010"/>
                <a:ext cx="4752975" cy="39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lvl="0" algn="l" defTabSz="1216025" fontAlgn="base">
                  <a:lnSpc>
                    <a:spcPct val="120000"/>
                  </a:lnSpc>
                  <a:spcBef>
                    <a:spcPct val="20000"/>
                  </a:spcBef>
                  <a:spcAft>
                    <a:spcPct val="0"/>
                  </a:spcAft>
                </a:pPr>
                <a:r>
                  <a:rPr lang="zh-CN" altLang="en-US" sz="1600" b="1">
                    <a:solidFill>
                      <a:srgbClr val="FF0000"/>
                    </a:solidFill>
                    <a:latin typeface="黑体" panose="02010609060101010101" charset="-122"/>
                    <a:ea typeface="黑体" panose="02010609060101010101" charset="-122"/>
                    <a:sym typeface="+mn-ea"/>
                  </a:rPr>
                  <a:t>能够</a:t>
                </a:r>
                <a:r>
                  <a:rPr lang="zh-CN" altLang="en-US" sz="1600">
                    <a:solidFill>
                      <a:schemeClr val="tx1"/>
                    </a:solidFill>
                    <a:latin typeface="黑体" panose="02010609060101010101" charset="-122"/>
                    <a:ea typeface="黑体" panose="02010609060101010101" charset="-122"/>
                    <a:sym typeface="+mn-ea"/>
                  </a:rPr>
                  <a:t>对商品进行市场、竞争对手分析以及趋势判断</a:t>
                </a:r>
                <a:endParaRPr lang="zh-CN" altLang="en-US" sz="1600">
                  <a:solidFill>
                    <a:schemeClr val="tx1"/>
                  </a:solidFill>
                  <a:latin typeface="黑体" panose="02010609060101010101" charset="-122"/>
                  <a:ea typeface="黑体" panose="02010609060101010101" charset="-122"/>
                  <a:sym typeface="+mn-ea"/>
                </a:endParaRPr>
              </a:p>
            </p:txBody>
          </p:sp>
        </p:grpSp>
        <p:grpSp>
          <p:nvGrpSpPr>
            <p:cNvPr id="65" name="组合 64"/>
            <p:cNvGrpSpPr/>
            <p:nvPr/>
          </p:nvGrpSpPr>
          <p:grpSpPr>
            <a:xfrm>
              <a:off x="4054" y="3599"/>
              <a:ext cx="2212" cy="2133"/>
              <a:chOff x="1219553" y="2079706"/>
              <a:chExt cx="1404776" cy="1354087"/>
            </a:xfrm>
          </p:grpSpPr>
          <p:sp>
            <p:nvSpPr>
              <p:cNvPr id="66" name="等腰三角形 42"/>
              <p:cNvSpPr/>
              <p:nvPr/>
            </p:nvSpPr>
            <p:spPr>
              <a:xfrm rot="5400000">
                <a:off x="1373724" y="1925534"/>
                <a:ext cx="1096433" cy="1404776"/>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AC1A21"/>
              </a:solidFill>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sz="1350">
                  <a:latin typeface="黑体" panose="02010609060101010101" charset="-122"/>
                  <a:ea typeface="黑体" panose="02010609060101010101" charset="-122"/>
                  <a:cs typeface="+mn-ea"/>
                  <a:sym typeface="+mn-lt"/>
                </a:endParaRPr>
              </a:p>
            </p:txBody>
          </p:sp>
          <p:sp>
            <p:nvSpPr>
              <p:cNvPr id="67" name="TextBox 24"/>
              <p:cNvSpPr>
                <a:spLocks noChangeArrowheads="1"/>
              </p:cNvSpPr>
              <p:nvPr/>
            </p:nvSpPr>
            <p:spPr bwMode="auto">
              <a:xfrm>
                <a:off x="1343627" y="2408548"/>
                <a:ext cx="874712" cy="102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r>
                  <a:rPr lang="en-US" altLang="zh-CN" sz="2500" b="1" dirty="0">
                    <a:solidFill>
                      <a:schemeClr val="bg1"/>
                    </a:solidFill>
                    <a:latin typeface="黑体" panose="02010609060101010101" charset="-122"/>
                    <a:ea typeface="黑体" panose="02010609060101010101" charset="-122"/>
                    <a:cs typeface="+mn-ea"/>
                    <a:sym typeface="+mn-lt"/>
                  </a:rPr>
                  <a:t>重点</a:t>
                </a:r>
                <a:endParaRPr kumimoji="0" lang="zh-CN" altLang="en-US" sz="2500" b="1" i="0" u="none" strike="noStrike" kern="0" cap="none" spc="0" normalizeH="0" baseline="0" noProof="0" dirty="0">
                  <a:ln>
                    <a:noFill/>
                  </a:ln>
                  <a:solidFill>
                    <a:sysClr val="windowText" lastClr="000000"/>
                  </a:solidFill>
                  <a:effectLst/>
                  <a:uLnTx/>
                  <a:uFillTx/>
                  <a:latin typeface="黑体" panose="02010609060101010101" charset="-122"/>
                  <a:ea typeface="黑体" panose="02010609060101010101" charset="-122"/>
                  <a:cs typeface="+mn-ea"/>
                  <a:sym typeface="+mn-lt"/>
                </a:endParaRPr>
              </a:p>
              <a:p>
                <a:pPr algn="ctr"/>
                <a:endParaRPr kumimoji="0" lang="zh-CN" altLang="en-US" sz="2500" b="1" i="0" u="none" strike="noStrike" kern="0" cap="none" spc="0" normalizeH="0" baseline="0" noProof="0" dirty="0">
                  <a:ln>
                    <a:noFill/>
                  </a:ln>
                  <a:solidFill>
                    <a:sysClr val="windowText" lastClr="000000"/>
                  </a:solidFill>
                  <a:effectLst/>
                  <a:uLnTx/>
                  <a:uFillTx/>
                  <a:latin typeface="黑体" panose="02010609060101010101" charset="-122"/>
                  <a:ea typeface="黑体" panose="02010609060101010101" charset="-122"/>
                  <a:cs typeface="+mn-ea"/>
                  <a:sym typeface="+mn-lt"/>
                </a:endParaRPr>
              </a:p>
            </p:txBody>
          </p:sp>
        </p:grpSp>
      </p:grpSp>
      <p:grpSp>
        <p:nvGrpSpPr>
          <p:cNvPr id="77" name="组合 76"/>
          <p:cNvGrpSpPr/>
          <p:nvPr/>
        </p:nvGrpSpPr>
        <p:grpSpPr>
          <a:xfrm>
            <a:off x="1265396" y="2812706"/>
            <a:ext cx="6905149" cy="918210"/>
            <a:chOff x="632" y="6636"/>
            <a:chExt cx="14499" cy="1928"/>
          </a:xfrm>
        </p:grpSpPr>
        <p:grpSp>
          <p:nvGrpSpPr>
            <p:cNvPr id="68" name="组合 67"/>
            <p:cNvGrpSpPr/>
            <p:nvPr/>
          </p:nvGrpSpPr>
          <p:grpSpPr>
            <a:xfrm>
              <a:off x="12919" y="6646"/>
              <a:ext cx="2212" cy="1727"/>
              <a:chOff x="6838829" y="4004300"/>
              <a:chExt cx="1404776" cy="1096433"/>
            </a:xfrm>
          </p:grpSpPr>
          <p:sp>
            <p:nvSpPr>
              <p:cNvPr id="69" name="等腰三角形 42"/>
              <p:cNvSpPr/>
              <p:nvPr/>
            </p:nvSpPr>
            <p:spPr>
              <a:xfrm rot="16200000" flipH="1">
                <a:off x="6993000" y="3850128"/>
                <a:ext cx="1096433" cy="1404776"/>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AC1A21"/>
              </a:solidFill>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sz="1350">
                  <a:latin typeface="黑体" panose="02010609060101010101" charset="-122"/>
                  <a:ea typeface="黑体" panose="02010609060101010101" charset="-122"/>
                  <a:cs typeface="+mn-ea"/>
                  <a:sym typeface="+mn-lt"/>
                </a:endParaRPr>
              </a:p>
            </p:txBody>
          </p:sp>
          <p:sp>
            <p:nvSpPr>
              <p:cNvPr id="70" name="TextBox 31"/>
              <p:cNvSpPr>
                <a:spLocks noChangeArrowheads="1"/>
              </p:cNvSpPr>
              <p:nvPr/>
            </p:nvSpPr>
            <p:spPr bwMode="auto">
              <a:xfrm>
                <a:off x="7230777" y="4303304"/>
                <a:ext cx="874713" cy="51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algn="ctr"/>
                <a:r>
                  <a:rPr lang="zh-CN" altLang="en-US" sz="2500" b="1" dirty="0">
                    <a:solidFill>
                      <a:schemeClr val="bg1"/>
                    </a:solidFill>
                    <a:latin typeface="黑体" panose="02010609060101010101" charset="-122"/>
                    <a:ea typeface="黑体" panose="02010609060101010101" charset="-122"/>
                    <a:cs typeface="+mn-ea"/>
                    <a:sym typeface="+mn-lt"/>
                  </a:rPr>
                  <a:t>难点</a:t>
                </a:r>
                <a:endParaRPr lang="zh-CN" altLang="en-US" sz="2500" b="1" dirty="0">
                  <a:solidFill>
                    <a:schemeClr val="bg1"/>
                  </a:solidFill>
                  <a:latin typeface="黑体" panose="02010609060101010101" charset="-122"/>
                  <a:ea typeface="黑体" panose="02010609060101010101" charset="-122"/>
                  <a:cs typeface="+mn-ea"/>
                  <a:sym typeface="+mn-lt"/>
                </a:endParaRPr>
              </a:p>
            </p:txBody>
          </p:sp>
        </p:grpSp>
        <p:grpSp>
          <p:nvGrpSpPr>
            <p:cNvPr id="71" name="组合 70"/>
            <p:cNvGrpSpPr/>
            <p:nvPr/>
          </p:nvGrpSpPr>
          <p:grpSpPr>
            <a:xfrm>
              <a:off x="632" y="6636"/>
              <a:ext cx="11941" cy="1929"/>
              <a:chOff x="1247961" y="4004298"/>
              <a:chExt cx="5375990" cy="1224902"/>
            </a:xfrm>
          </p:grpSpPr>
          <p:grpSp>
            <p:nvGrpSpPr>
              <p:cNvPr id="72" name="组合 71"/>
              <p:cNvGrpSpPr/>
              <p:nvPr/>
            </p:nvGrpSpPr>
            <p:grpSpPr>
              <a:xfrm>
                <a:off x="1247961" y="4004298"/>
                <a:ext cx="5375990" cy="1224902"/>
                <a:chOff x="4304043" y="1286668"/>
                <a:chExt cx="3837944" cy="2757793"/>
              </a:xfrm>
              <a:effectLst>
                <a:outerShdw blurRad="381000" dist="254000" dir="8100000" algn="tr" rotWithShape="0">
                  <a:prstClr val="black">
                    <a:alpha val="40000"/>
                  </a:prstClr>
                </a:outerShdw>
              </a:effectLst>
            </p:grpSpPr>
            <p:sp>
              <p:nvSpPr>
                <p:cNvPr id="73" name="圆角矩形 7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50">
                    <a:latin typeface="黑体" panose="02010609060101010101" charset="-122"/>
                    <a:ea typeface="黑体" panose="02010609060101010101" charset="-122"/>
                    <a:cs typeface="+mn-ea"/>
                    <a:sym typeface="+mn-lt"/>
                  </a:endParaRPr>
                </a:p>
              </p:txBody>
            </p:sp>
            <p:sp>
              <p:nvSpPr>
                <p:cNvPr id="74" name="圆角矩形 73"/>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50">
                    <a:latin typeface="黑体" panose="02010609060101010101" charset="-122"/>
                    <a:ea typeface="黑体" panose="02010609060101010101" charset="-122"/>
                    <a:cs typeface="+mn-ea"/>
                    <a:sym typeface="+mn-lt"/>
                  </a:endParaRPr>
                </a:p>
              </p:txBody>
            </p:sp>
          </p:grpSp>
          <p:sp>
            <p:nvSpPr>
              <p:cNvPr id="75" name="TextBox 25"/>
              <p:cNvSpPr>
                <a:spLocks noChangeArrowheads="1"/>
              </p:cNvSpPr>
              <p:nvPr/>
            </p:nvSpPr>
            <p:spPr bwMode="auto">
              <a:xfrm>
                <a:off x="1551496" y="4380852"/>
                <a:ext cx="4967288" cy="39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algn="ctr" defTabSz="1216025" fontAlgn="base">
                  <a:lnSpc>
                    <a:spcPct val="120000"/>
                  </a:lnSpc>
                  <a:spcBef>
                    <a:spcPct val="20000"/>
                  </a:spcBef>
                  <a:spcAft>
                    <a:spcPct val="0"/>
                  </a:spcAft>
                </a:pPr>
                <a:r>
                  <a:rPr lang="zh-CN" altLang="en-US" sz="1600" b="1" dirty="0">
                    <a:solidFill>
                      <a:srgbClr val="FF0000"/>
                    </a:solidFill>
                    <a:latin typeface="黑体" panose="02010609060101010101" charset="-122"/>
                    <a:ea typeface="黑体" panose="02010609060101010101" charset="-122"/>
                    <a:cs typeface="+mn-ea"/>
                    <a:sym typeface="+mn-lt"/>
                  </a:rPr>
                  <a:t>掌握</a:t>
                </a:r>
                <a:r>
                  <a:rPr lang="zh-CN" altLang="en-US" sz="1600" dirty="0">
                    <a:solidFill>
                      <a:schemeClr val="tx1"/>
                    </a:solidFill>
                    <a:latin typeface="黑体" panose="02010609060101010101" charset="-122"/>
                    <a:ea typeface="黑体" panose="02010609060101010101" charset="-122"/>
                    <a:cs typeface="+mn-ea"/>
                    <a:sym typeface="+mn-lt"/>
                  </a:rPr>
                  <a:t>全面评估产品的方法</a:t>
                </a:r>
                <a:endParaRPr lang="zh-CN" altLang="en-US" sz="1600" dirty="0">
                  <a:solidFill>
                    <a:schemeClr val="tx1"/>
                  </a:solidFill>
                  <a:latin typeface="黑体" panose="02010609060101010101" charset="-122"/>
                  <a:ea typeface="黑体" panose="02010609060101010101"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76"/>
                                        </p:tgtEl>
                                        <p:attrNameLst>
                                          <p:attrName>style.visibility</p:attrName>
                                        </p:attrNameLst>
                                      </p:cBhvr>
                                      <p:to>
                                        <p:strVal val="visible"/>
                                      </p:to>
                                    </p:set>
                                    <p:animEffect transition="in" filter="wipe(left)">
                                      <p:cBhvr>
                                        <p:cTn id="7" dur="10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000" fill="hold">
                                          <p:stCondLst>
                                            <p:cond delay="0"/>
                                          </p:stCondLst>
                                        </p:cTn>
                                        <p:tgtEl>
                                          <p:spTgt spid="77"/>
                                        </p:tgtEl>
                                        <p:attrNameLst>
                                          <p:attrName>style.visibility</p:attrName>
                                        </p:attrNameLst>
                                      </p:cBhvr>
                                      <p:to>
                                        <p:strVal val="visible"/>
                                      </p:to>
                                    </p:set>
                                    <p:animEffect transition="in" filter="wipe(right)">
                                      <p:cBhvr>
                                        <p:cTn id="12"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custDataLst>
              <p:tags r:id="rId1"/>
            </p:custDataLst>
          </p:nvPr>
        </p:nvSpPr>
        <p:spPr>
          <a:xfrm>
            <a:off x="4026218" y="1076775"/>
            <a:ext cx="5117783" cy="2938939"/>
          </a:xfrm>
          <a:prstGeom prst="rect">
            <a:avLst/>
          </a:prstGeom>
          <a:solidFill>
            <a:srgbClr val="AC1A21"/>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a:solidFill>
                <a:srgbClr val="FFFFFF"/>
              </a:solidFill>
              <a:latin typeface="黑体" panose="02010609060101010101" charset="-122"/>
            </a:endParaRPr>
          </a:p>
        </p:txBody>
      </p:sp>
      <p:sp>
        <p:nvSpPr>
          <p:cNvPr id="2" name="文本框 1"/>
          <p:cNvSpPr txBox="1"/>
          <p:nvPr/>
        </p:nvSpPr>
        <p:spPr>
          <a:xfrm>
            <a:off x="4190048" y="1612556"/>
            <a:ext cx="4374833" cy="2368550"/>
          </a:xfrm>
          <a:prstGeom prst="rect">
            <a:avLst/>
          </a:prstGeom>
          <a:noFill/>
        </p:spPr>
        <p:txBody>
          <a:bodyPr wrap="square" rtlCol="0">
            <a:spAutoFit/>
          </a:bodyPr>
          <a:p>
            <a:pPr algn="ctr"/>
            <a:r>
              <a:rPr lang="en-US" sz="4000" b="1">
                <a:solidFill>
                  <a:schemeClr val="bg1"/>
                </a:solidFill>
                <a:latin typeface="黑体" panose="02010609060101010101" charset="-122"/>
                <a:ea typeface="黑体" panose="02010609060101010101" charset="-122"/>
                <a:cs typeface="黑体" panose="02010609060101010101" charset="-122"/>
              </a:rPr>
              <a:t>7</a:t>
            </a:r>
            <a:r>
              <a:rPr lang="zh-CN" altLang="en-US" sz="4000" b="1">
                <a:solidFill>
                  <a:schemeClr val="bg1"/>
                </a:solidFill>
                <a:latin typeface="黑体" panose="02010609060101010101" charset="-122"/>
                <a:ea typeface="黑体" panose="02010609060101010101" charset="-122"/>
                <a:cs typeface="黑体" panose="02010609060101010101" charset="-122"/>
              </a:rPr>
              <a:t>.1</a:t>
            </a:r>
            <a:r>
              <a:rPr lang="zh-CN" altLang="en-US" sz="3600" b="1">
                <a:solidFill>
                  <a:schemeClr val="bg1"/>
                </a:solidFill>
                <a:latin typeface="黑体" panose="02010609060101010101" charset="-122"/>
                <a:ea typeface="黑体" panose="02010609060101010101" charset="-122"/>
                <a:cs typeface="黑体" panose="02010609060101010101" charset="-122"/>
              </a:rPr>
              <a:t> </a:t>
            </a:r>
            <a:endParaRPr lang="en-US" altLang="zh-CN" sz="3600" b="1">
              <a:solidFill>
                <a:schemeClr val="bg1"/>
              </a:solidFill>
              <a:latin typeface="黑体" panose="02010609060101010101" charset="-122"/>
              <a:ea typeface="黑体" panose="02010609060101010101" charset="-122"/>
              <a:cs typeface="黑体" panose="02010609060101010101" charset="-122"/>
            </a:endParaRPr>
          </a:p>
          <a:p>
            <a:pPr algn="ctr"/>
            <a:endParaRPr lang="en-US" altLang="zh-CN" sz="3600" b="1">
              <a:solidFill>
                <a:schemeClr val="bg1"/>
              </a:solidFill>
              <a:latin typeface="黑体" panose="02010609060101010101" charset="-122"/>
              <a:ea typeface="黑体" panose="02010609060101010101" charset="-122"/>
              <a:cs typeface="黑体" panose="02010609060101010101" charset="-122"/>
            </a:endParaRPr>
          </a:p>
          <a:p>
            <a:pPr algn="ctr"/>
            <a:r>
              <a:rPr lang="zh-CN" altLang="en-US" sz="3600" b="1">
                <a:solidFill>
                  <a:schemeClr val="bg1"/>
                </a:solidFill>
                <a:latin typeface="宋体" panose="02010600030101010101" pitchFamily="2" charset="-122"/>
                <a:ea typeface="宋体" panose="02010600030101010101" pitchFamily="2" charset="-122"/>
                <a:sym typeface="+mn-ea"/>
              </a:rPr>
              <a:t>分析产品细化市场</a:t>
            </a:r>
            <a:endParaRPr lang="zh-CN" altLang="en-US" sz="3600" b="1">
              <a:latin typeface="宋体" panose="02010600030101010101" pitchFamily="2" charset="-122"/>
              <a:ea typeface="宋体" panose="02010600030101010101" pitchFamily="2" charset="-122"/>
            </a:endParaRPr>
          </a:p>
          <a:p>
            <a:pPr algn="ctr"/>
            <a:endParaRPr lang="zh-CN" altLang="en-US" sz="3600" b="1">
              <a:solidFill>
                <a:schemeClr val="bg1"/>
              </a:solidFill>
              <a:latin typeface="宋体" panose="02010600030101010101" pitchFamily="2" charset="-122"/>
              <a:ea typeface="宋体" panose="02010600030101010101" pitchFamily="2" charset="-122"/>
              <a:cs typeface="黑体" panose="02010609060101010101" charset="-122"/>
              <a:sym typeface="+mn-ea"/>
            </a:endParaRPr>
          </a:p>
        </p:txBody>
      </p:sp>
      <p:pic>
        <p:nvPicPr>
          <p:cNvPr id="4" name="图片 3"/>
          <p:cNvPicPr>
            <a:picLocks noChangeAspect="1"/>
          </p:cNvPicPr>
          <p:nvPr/>
        </p:nvPicPr>
        <p:blipFill>
          <a:blip r:embed="rId2"/>
          <a:stretch>
            <a:fillRect/>
          </a:stretch>
        </p:blipFill>
        <p:spPr>
          <a:xfrm>
            <a:off x="116523" y="1076775"/>
            <a:ext cx="3918585" cy="2938463"/>
          </a:xfrm>
          <a:prstGeom prst="rect">
            <a:avLst/>
          </a:prstGeom>
        </p:spPr>
      </p:pic>
      <p:sp>
        <p:nvSpPr>
          <p:cNvPr id="23" name="文本框 22"/>
          <p:cNvSpPr txBox="1"/>
          <p:nvPr/>
        </p:nvSpPr>
        <p:spPr>
          <a:xfrm>
            <a:off x="391001" y="265245"/>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b="1">
                <a:solidFill>
                  <a:schemeClr val="tx1"/>
                </a:solidFill>
                <a:latin typeface="黑体" panose="02010609060101010101" charset="-122"/>
                <a:ea typeface="黑体" panose="02010609060101010101" charset="-122"/>
                <a:sym typeface="+mn-ea"/>
              </a:rPr>
              <a:t>对产品进行全面评估</a:t>
            </a:r>
            <a:endParaRPr lang="zh-CN" altLang="en-US" sz="2800" b="1">
              <a:solidFill>
                <a:schemeClr val="tx1"/>
              </a:solidFill>
              <a:latin typeface="黑体" panose="02010609060101010101" charset="-122"/>
              <a:ea typeface="黑体" panose="0201060906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50"/>
            <a:ext cx="4029075" cy="51435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0" y="1939979"/>
            <a:ext cx="4029075" cy="1264443"/>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ïṡ1ídé"/>
          <p:cNvSpPr/>
          <p:nvPr/>
        </p:nvSpPr>
        <p:spPr>
          <a:xfrm>
            <a:off x="183515" y="2256155"/>
            <a:ext cx="3661410" cy="750570"/>
          </a:xfrm>
          <a:prstGeom prst="rect">
            <a:avLst/>
          </a:prstGeom>
        </p:spPr>
        <p:txBody>
          <a:bodyPr wrap="square">
            <a:normAutofit/>
          </a:bodyPr>
          <a:lstStyle/>
          <a:p>
            <a:pPr algn="ctr"/>
            <a:r>
              <a:rPr lang="zh-CN" altLang="en-US" sz="3500" b="1" dirty="0" smtClean="0">
                <a:solidFill>
                  <a:schemeClr val="bg1"/>
                </a:solidFill>
                <a:latin typeface="黑体" panose="02010609060101010101" charset="-122"/>
                <a:ea typeface="黑体" panose="02010609060101010101" charset="-122"/>
                <a:sym typeface="黑体" panose="02010609060101010101" charset="-122"/>
              </a:rPr>
              <a:t>目录</a:t>
            </a:r>
            <a:r>
              <a:rPr lang="en-US" altLang="zh-CN" sz="350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a:t>
            </a:r>
            <a:r>
              <a:rPr lang="en-US" altLang="zh-CN" sz="3500"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CONTENTS</a:t>
            </a:r>
            <a:endParaRPr lang="en-US" altLang="zh-CN" sz="3500" dirty="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32" name="矩形 31"/>
          <p:cNvSpPr/>
          <p:nvPr/>
        </p:nvSpPr>
        <p:spPr>
          <a:xfrm>
            <a:off x="4355822" y="588698"/>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1</a:t>
            </a:r>
            <a:endParaRPr lang="en-US" altLang="zh-CN" sz="3000" dirty="0" smtClean="0">
              <a:latin typeface="黑体" panose="02010609060101010101" charset="-122"/>
              <a:cs typeface="黑体" panose="02010609060101010101" charset="-122"/>
            </a:endParaRPr>
          </a:p>
        </p:txBody>
      </p:sp>
      <p:sp>
        <p:nvSpPr>
          <p:cNvPr id="39" name="iṣḷiḋè"/>
          <p:cNvSpPr txBox="1"/>
          <p:nvPr/>
        </p:nvSpPr>
        <p:spPr>
          <a:xfrm>
            <a:off x="5009356" y="836586"/>
            <a:ext cx="3205639" cy="196691"/>
          </a:xfrm>
          <a:prstGeom prst="rect">
            <a:avLst/>
          </a:prstGeom>
          <a:noFill/>
        </p:spPr>
        <p:txBody>
          <a:bodyPr wrap="none" lIns="270000" tIns="0" rIns="0" bIns="0" anchor="b" anchorCtr="0">
            <a:noAutofit/>
          </a:bodyPr>
          <a:lstStyle/>
          <a:p>
            <a:pPr indent="0" algn="l">
              <a:buClr>
                <a:srgbClr val="AC1A21"/>
              </a:buClr>
              <a:buFont typeface="Wingdings" panose="05000000000000000000" pitchFamily="2" charset="2"/>
              <a:buNone/>
            </a:pPr>
            <a:r>
              <a:rPr lang="zh-CN" altLang="en-US" sz="2500" dirty="0" smtClean="0">
                <a:latin typeface="黑体" panose="02010609060101010101" charset="-122"/>
                <a:ea typeface="黑体" panose="02010609060101010101" charset="-122"/>
                <a:sym typeface="黑体" panose="02010609060101010101" charset="-122"/>
              </a:rPr>
              <a:t>潜在的市场规模</a:t>
            </a:r>
            <a:endParaRPr lang="zh-CN" altLang="en-US" sz="2500" dirty="0" smtClean="0">
              <a:latin typeface="黑体" panose="02010609060101010101" charset="-122"/>
              <a:ea typeface="黑体" panose="02010609060101010101" charset="-122"/>
              <a:sym typeface="黑体" panose="02010609060101010101" charset="-122"/>
            </a:endParaRPr>
          </a:p>
        </p:txBody>
      </p:sp>
      <p:sp>
        <p:nvSpPr>
          <p:cNvPr id="50" name="矩形 49"/>
          <p:cNvSpPr/>
          <p:nvPr/>
        </p:nvSpPr>
        <p:spPr>
          <a:xfrm>
            <a:off x="4355822" y="1320457"/>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2</a:t>
            </a:r>
            <a:endParaRPr lang="en-US" altLang="zh-CN" sz="3000" dirty="0" smtClean="0">
              <a:latin typeface="黑体" panose="02010609060101010101" charset="-122"/>
              <a:cs typeface="黑体" panose="02010609060101010101" charset="-122"/>
            </a:endParaRPr>
          </a:p>
        </p:txBody>
      </p:sp>
      <p:sp>
        <p:nvSpPr>
          <p:cNvPr id="62" name="矩形 61"/>
          <p:cNvSpPr/>
          <p:nvPr/>
        </p:nvSpPr>
        <p:spPr>
          <a:xfrm>
            <a:off x="4355822" y="3452390"/>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黑体" panose="02010609060101010101" charset="-122"/>
                <a:cs typeface="黑体" panose="02010609060101010101" charset="-122"/>
              </a:rPr>
              <a:t>5</a:t>
            </a:r>
            <a:endParaRPr lang="en-US" sz="3000" dirty="0" smtClean="0">
              <a:latin typeface="黑体" panose="02010609060101010101" charset="-122"/>
              <a:cs typeface="黑体" panose="02010609060101010101" charset="-122"/>
            </a:endParaRPr>
          </a:p>
        </p:txBody>
      </p:sp>
      <p:sp>
        <p:nvSpPr>
          <p:cNvPr id="65" name="iṣlîḑe"/>
          <p:cNvSpPr txBox="1"/>
          <p:nvPr/>
        </p:nvSpPr>
        <p:spPr>
          <a:xfrm>
            <a:off x="5009356" y="1526672"/>
            <a:ext cx="3205639" cy="196691"/>
          </a:xfrm>
          <a:prstGeom prst="rect">
            <a:avLst/>
          </a:prstGeom>
          <a:noFill/>
        </p:spPr>
        <p:txBody>
          <a:bodyPr wrap="none" lIns="270000" tIns="0" rIns="0" bIns="0" anchor="b" anchorCtr="0">
            <a:noAutofit/>
          </a:bodyPr>
          <a:lstStyle/>
          <a:p>
            <a:pPr indent="0" algn="l">
              <a:buClr>
                <a:srgbClr val="AC1A21"/>
              </a:buClr>
              <a:buFont typeface="Wingdings" panose="05000000000000000000" pitchFamily="2" charset="2"/>
              <a:buNone/>
            </a:pPr>
            <a:r>
              <a:rPr lang="zh-CN" altLang="en-US" sz="2500" dirty="0">
                <a:latin typeface="黑体" panose="02010609060101010101" charset="-122"/>
                <a:ea typeface="黑体" panose="02010609060101010101" charset="-122"/>
                <a:sym typeface="黑体" panose="02010609060101010101" charset="-122"/>
              </a:rPr>
              <a:t>市场竞争环境</a:t>
            </a:r>
            <a:endParaRPr lang="zh-CN" altLang="en-US" sz="2500" dirty="0">
              <a:latin typeface="黑体" panose="02010609060101010101" charset="-122"/>
              <a:ea typeface="黑体" panose="02010609060101010101" charset="-122"/>
              <a:sym typeface="黑体" panose="02010609060101010101" charset="-122"/>
            </a:endParaRPr>
          </a:p>
        </p:txBody>
      </p:sp>
      <p:sp>
        <p:nvSpPr>
          <p:cNvPr id="70" name="矩形 69"/>
          <p:cNvSpPr/>
          <p:nvPr/>
        </p:nvSpPr>
        <p:spPr>
          <a:xfrm>
            <a:off x="4355822" y="4160336"/>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黑体" panose="02010609060101010101" charset="-122"/>
                <a:cs typeface="黑体" panose="02010609060101010101" charset="-122"/>
              </a:rPr>
              <a:t>6</a:t>
            </a:r>
            <a:endParaRPr lang="en-US" sz="3000" dirty="0" smtClean="0">
              <a:latin typeface="黑体" panose="02010609060101010101" charset="-122"/>
              <a:cs typeface="黑体" panose="02010609060101010101" charset="-122"/>
            </a:endParaRPr>
          </a:p>
        </p:txBody>
      </p:sp>
      <p:sp>
        <p:nvSpPr>
          <p:cNvPr id="72" name="ïš1îdé"/>
          <p:cNvSpPr txBox="1"/>
          <p:nvPr/>
        </p:nvSpPr>
        <p:spPr>
          <a:xfrm>
            <a:off x="5009356" y="3662654"/>
            <a:ext cx="3205639" cy="196691"/>
          </a:xfrm>
          <a:prstGeom prst="rect">
            <a:avLst/>
          </a:prstGeom>
          <a:noFill/>
        </p:spPr>
        <p:txBody>
          <a:bodyPr wrap="none" lIns="270000" tIns="0" rIns="0" bIns="0" anchor="b" anchorCtr="0">
            <a:noAutofit/>
          </a:bodyPr>
          <a:lstStyle/>
          <a:p>
            <a:r>
              <a:rPr lang="zh-CN" altLang="en-US" sz="2500" dirty="0">
                <a:latin typeface="黑体" panose="02010609060101010101" charset="-122"/>
                <a:ea typeface="黑体" panose="02010609060101010101" charset="-122"/>
                <a:sym typeface="黑体" panose="02010609060101010101" charset="-122"/>
              </a:rPr>
              <a:t>课堂小结</a:t>
            </a:r>
            <a:endParaRPr lang="zh-CN" altLang="en-US" sz="2500" dirty="0">
              <a:latin typeface="黑体" panose="02010609060101010101" charset="-122"/>
              <a:ea typeface="黑体" panose="02010609060101010101" charset="-122"/>
              <a:sym typeface="黑体" panose="02010609060101010101" charset="-122"/>
            </a:endParaRPr>
          </a:p>
        </p:txBody>
      </p:sp>
      <p:sp>
        <p:nvSpPr>
          <p:cNvPr id="5" name="ïš1îdé"/>
          <p:cNvSpPr txBox="1"/>
          <p:nvPr/>
        </p:nvSpPr>
        <p:spPr>
          <a:xfrm>
            <a:off x="5010309" y="4361789"/>
            <a:ext cx="3205639" cy="196691"/>
          </a:xfrm>
          <a:prstGeom prst="rect">
            <a:avLst/>
          </a:prstGeom>
          <a:noFill/>
        </p:spPr>
        <p:txBody>
          <a:bodyPr wrap="none" lIns="270000" tIns="0" rIns="0" bIns="0" anchor="b" anchorCtr="0">
            <a:noAutofit/>
          </a:bodyPr>
          <a:p>
            <a:r>
              <a:rPr lang="zh-CN" altLang="en-US" sz="2500" dirty="0">
                <a:latin typeface="黑体" panose="02010609060101010101" charset="-122"/>
                <a:ea typeface="黑体" panose="02010609060101010101" charset="-122"/>
                <a:sym typeface="黑体" panose="02010609060101010101" charset="-122"/>
              </a:rPr>
              <a:t>课后作业</a:t>
            </a:r>
            <a:endParaRPr lang="zh-CN" altLang="en-US" sz="2500" dirty="0">
              <a:latin typeface="黑体" panose="02010609060101010101" charset="-122"/>
              <a:ea typeface="黑体" panose="02010609060101010101" charset="-122"/>
              <a:sym typeface="黑体" panose="02010609060101010101" charset="-122"/>
            </a:endParaRPr>
          </a:p>
        </p:txBody>
      </p:sp>
      <p:sp>
        <p:nvSpPr>
          <p:cNvPr id="3" name="矩形 2"/>
          <p:cNvSpPr/>
          <p:nvPr/>
        </p:nvSpPr>
        <p:spPr>
          <a:xfrm>
            <a:off x="4355822" y="2037452"/>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000" dirty="0" smtClean="0">
                <a:latin typeface="黑体" panose="02010609060101010101" charset="-122"/>
                <a:cs typeface="黑体" panose="02010609060101010101" charset="-122"/>
              </a:rPr>
              <a:t>3</a:t>
            </a:r>
            <a:endParaRPr lang="en-US" altLang="zh-CN" sz="3000" dirty="0" smtClean="0">
              <a:latin typeface="黑体" panose="02010609060101010101" charset="-122"/>
              <a:cs typeface="黑体" panose="02010609060101010101" charset="-122"/>
            </a:endParaRPr>
          </a:p>
        </p:txBody>
      </p:sp>
      <p:sp>
        <p:nvSpPr>
          <p:cNvPr id="4" name="矩形 3"/>
          <p:cNvSpPr/>
          <p:nvPr/>
        </p:nvSpPr>
        <p:spPr>
          <a:xfrm>
            <a:off x="4355822" y="2745397"/>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000" dirty="0" smtClean="0">
                <a:latin typeface="黑体" panose="02010609060101010101" charset="-122"/>
                <a:cs typeface="黑体" panose="02010609060101010101" charset="-122"/>
              </a:rPr>
              <a:t>4</a:t>
            </a:r>
            <a:endParaRPr lang="en-US" altLang="zh-CN" sz="3000" dirty="0" smtClean="0">
              <a:latin typeface="黑体" panose="02010609060101010101" charset="-122"/>
              <a:cs typeface="黑体" panose="02010609060101010101" charset="-122"/>
            </a:endParaRPr>
          </a:p>
        </p:txBody>
      </p:sp>
      <p:sp>
        <p:nvSpPr>
          <p:cNvPr id="6" name="ïš1îdé"/>
          <p:cNvSpPr txBox="1"/>
          <p:nvPr/>
        </p:nvSpPr>
        <p:spPr>
          <a:xfrm>
            <a:off x="5009356" y="2233904"/>
            <a:ext cx="3205639" cy="196691"/>
          </a:xfrm>
          <a:prstGeom prst="rect">
            <a:avLst/>
          </a:prstGeom>
          <a:noFill/>
        </p:spPr>
        <p:txBody>
          <a:bodyPr wrap="none" lIns="270000" tIns="0" rIns="0" bIns="0" anchor="b" anchorCtr="0">
            <a:noAutofit/>
          </a:bodyPr>
          <a:p>
            <a:r>
              <a:rPr lang="zh-CN" altLang="en-US" sz="2500" dirty="0">
                <a:latin typeface="黑体" panose="02010609060101010101" charset="-122"/>
                <a:ea typeface="黑体" panose="02010609060101010101" charset="-122"/>
                <a:sym typeface="黑体" panose="02010609060101010101" charset="-122"/>
              </a:rPr>
              <a:t>判断市场类型</a:t>
            </a:r>
            <a:endParaRPr lang="zh-CN" altLang="en-US" sz="2500" dirty="0">
              <a:latin typeface="黑体" panose="02010609060101010101" charset="-122"/>
              <a:ea typeface="黑体" panose="02010609060101010101" charset="-122"/>
              <a:sym typeface="黑体" panose="02010609060101010101" charset="-122"/>
            </a:endParaRPr>
          </a:p>
        </p:txBody>
      </p:sp>
      <p:sp>
        <p:nvSpPr>
          <p:cNvPr id="7" name="ïš1îdé"/>
          <p:cNvSpPr txBox="1"/>
          <p:nvPr/>
        </p:nvSpPr>
        <p:spPr>
          <a:xfrm>
            <a:off x="5010309" y="2960661"/>
            <a:ext cx="3205639" cy="196691"/>
          </a:xfrm>
          <a:prstGeom prst="rect">
            <a:avLst/>
          </a:prstGeom>
          <a:noFill/>
        </p:spPr>
        <p:txBody>
          <a:bodyPr wrap="none" lIns="270000" tIns="0" rIns="0" bIns="0" anchor="b" anchorCtr="0">
            <a:noAutofit/>
          </a:bodyPr>
          <a:p>
            <a:pPr algn="l"/>
            <a:r>
              <a:rPr lang="zh-CN" altLang="en-US" sz="2500" dirty="0">
                <a:latin typeface="黑体" panose="02010609060101010101" charset="-122"/>
                <a:ea typeface="黑体" panose="02010609060101010101" charset="-122"/>
                <a:sym typeface="黑体" panose="02010609060101010101" charset="-122"/>
              </a:rPr>
              <a:t>判断商品在当地市场的份额</a:t>
            </a:r>
            <a:endParaRPr lang="zh-CN" altLang="en-US" sz="2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ppt_w</p:attrName>
                                        </p:attrNameLst>
                                      </p:cBhvr>
                                      <p:tavLst>
                                        <p:tav tm="0">
                                          <p:val>
                                            <p:fltVal val="0"/>
                                          </p:val>
                                        </p:tav>
                                        <p:tav tm="100000">
                                          <p:val>
                                            <p:strVal val="#ppt_w"/>
                                          </p:val>
                                        </p:tav>
                                      </p:tavLst>
                                    </p:anim>
                                    <p:anim calcmode="lin" valueType="num">
                                      <p:cBhvr>
                                        <p:cTn id="27" dur="500" fill="hold"/>
                                        <p:tgtEl>
                                          <p:spTgt spid="50"/>
                                        </p:tgtEl>
                                        <p:attrNameLst>
                                          <p:attrName>ppt_h</p:attrName>
                                        </p:attrNameLst>
                                      </p:cBhvr>
                                      <p:tavLst>
                                        <p:tav tm="0">
                                          <p:val>
                                            <p:fltVal val="0"/>
                                          </p:val>
                                        </p:tav>
                                        <p:tav tm="100000">
                                          <p:val>
                                            <p:strVal val="#ppt_h"/>
                                          </p:val>
                                        </p:tav>
                                      </p:tavLst>
                                    </p:anim>
                                    <p:animEffect transition="in" filter="fade">
                                      <p:cBhvr>
                                        <p:cTn id="28" dur="500"/>
                                        <p:tgtEl>
                                          <p:spTgt spid="50"/>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p:cTn id="38" dur="500" fill="hold"/>
                                        <p:tgtEl>
                                          <p:spTgt spid="70"/>
                                        </p:tgtEl>
                                        <p:attrNameLst>
                                          <p:attrName>ppt_w</p:attrName>
                                        </p:attrNameLst>
                                      </p:cBhvr>
                                      <p:tavLst>
                                        <p:tav tm="0">
                                          <p:val>
                                            <p:fltVal val="0"/>
                                          </p:val>
                                        </p:tav>
                                        <p:tav tm="100000">
                                          <p:val>
                                            <p:strVal val="#ppt_w"/>
                                          </p:val>
                                        </p:tav>
                                      </p:tavLst>
                                    </p:anim>
                                    <p:anim calcmode="lin" valueType="num">
                                      <p:cBhvr>
                                        <p:cTn id="39" dur="500" fill="hold"/>
                                        <p:tgtEl>
                                          <p:spTgt spid="70"/>
                                        </p:tgtEl>
                                        <p:attrNameLst>
                                          <p:attrName>ppt_h</p:attrName>
                                        </p:attrNameLst>
                                      </p:cBhvr>
                                      <p:tavLst>
                                        <p:tav tm="0">
                                          <p:val>
                                            <p:fltVal val="0"/>
                                          </p:val>
                                        </p:tav>
                                        <p:tav tm="100000">
                                          <p:val>
                                            <p:strVal val="#ppt_h"/>
                                          </p:val>
                                        </p:tav>
                                      </p:tavLst>
                                    </p:anim>
                                    <p:animEffect transition="in" filter="fade">
                                      <p:cBhvr>
                                        <p:cTn id="40" dur="500"/>
                                        <p:tgtEl>
                                          <p:spTgt spid="70"/>
                                        </p:tgtEl>
                                      </p:cBhvr>
                                    </p:animEffect>
                                  </p:childTnLst>
                                </p:cTn>
                              </p:par>
                            </p:childTnLst>
                          </p:cTn>
                        </p:par>
                        <p:par>
                          <p:cTn id="41" fill="hold">
                            <p:stCondLst>
                              <p:cond delay="3500"/>
                            </p:stCondLst>
                            <p:childTnLst>
                              <p:par>
                                <p:cTn id="42" presetID="53" presetClass="entr" presetSubtype="16"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par>
                          <p:cTn id="47" fill="hold">
                            <p:stCondLst>
                              <p:cond delay="4000"/>
                            </p:stCondLst>
                            <p:childTnLst>
                              <p:par>
                                <p:cTn id="48" presetID="53" presetClass="entr" presetSubtype="16"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9" grpId="0" bldLvl="0" animBg="1"/>
      <p:bldP spid="31" grpId="0"/>
      <p:bldP spid="32" grpId="0" bldLvl="0" animBg="1"/>
      <p:bldP spid="50" grpId="0" bldLvl="0" animBg="1"/>
      <p:bldP spid="62" grpId="0" bldLvl="0" animBg="1"/>
      <p:bldP spid="70" grpId="0" bldLvl="0" animBg="1"/>
      <p:bldP spid="3"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One.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60496" y="2332646"/>
            <a:ext cx="4702969" cy="783590"/>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潜在的市场规模</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 name="任意多边形 21"/>
          <p:cNvSpPr/>
          <p:nvPr>
            <p:custDataLst>
              <p:tags r:id="rId1"/>
            </p:custDataLst>
          </p:nvPr>
        </p:nvSpPr>
        <p:spPr bwMode="auto">
          <a:xfrm>
            <a:off x="1142524" y="1887352"/>
            <a:ext cx="2076926" cy="2623661"/>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5" name="任意多边形 22"/>
          <p:cNvSpPr/>
          <p:nvPr>
            <p:custDataLst>
              <p:tags r:id="rId2"/>
            </p:custDataLst>
          </p:nvPr>
        </p:nvSpPr>
        <p:spPr bwMode="auto">
          <a:xfrm>
            <a:off x="1152525" y="1805437"/>
            <a:ext cx="2106454" cy="2696051"/>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D576B">
              <a:lumMod val="20000"/>
              <a:lumOff val="8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6" name="任意多边形 23"/>
          <p:cNvSpPr/>
          <p:nvPr>
            <p:custDataLst>
              <p:tags r:id="rId3"/>
            </p:custDataLst>
          </p:nvPr>
        </p:nvSpPr>
        <p:spPr bwMode="auto">
          <a:xfrm>
            <a:off x="1250633" y="1961171"/>
            <a:ext cx="1900238" cy="2422208"/>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7" name="任意多边形 24"/>
          <p:cNvSpPr/>
          <p:nvPr>
            <p:custDataLst>
              <p:tags r:id="rId4"/>
            </p:custDataLst>
          </p:nvPr>
        </p:nvSpPr>
        <p:spPr bwMode="auto">
          <a:xfrm>
            <a:off x="1235869" y="1951170"/>
            <a:ext cx="1905476" cy="241744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ysClr val="window" lastClr="FFFFFF"/>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8" name="任意多边形 25"/>
          <p:cNvSpPr/>
          <p:nvPr>
            <p:custDataLst>
              <p:tags r:id="rId5"/>
            </p:custDataLst>
          </p:nvPr>
        </p:nvSpPr>
        <p:spPr bwMode="auto">
          <a:xfrm>
            <a:off x="1235869" y="1951170"/>
            <a:ext cx="1905476" cy="241744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9" name="矩形 68"/>
          <p:cNvSpPr/>
          <p:nvPr>
            <p:custDataLst>
              <p:tags r:id="rId6"/>
            </p:custDataLst>
          </p:nvPr>
        </p:nvSpPr>
        <p:spPr bwMode="auto">
          <a:xfrm>
            <a:off x="2250281" y="4050956"/>
            <a:ext cx="671036" cy="83344"/>
          </a:xfrm>
          <a:prstGeom prst="rect">
            <a:avLst/>
          </a:pr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0" name="矩形 69"/>
          <p:cNvSpPr/>
          <p:nvPr>
            <p:custDataLst>
              <p:tags r:id="rId7"/>
            </p:custDataLst>
          </p:nvPr>
        </p:nvSpPr>
        <p:spPr bwMode="auto">
          <a:xfrm>
            <a:off x="1466374" y="2554102"/>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1" name="矩形 70"/>
          <p:cNvSpPr/>
          <p:nvPr>
            <p:custDataLst>
              <p:tags r:id="rId8"/>
            </p:custDataLst>
          </p:nvPr>
        </p:nvSpPr>
        <p:spPr bwMode="auto">
          <a:xfrm>
            <a:off x="1466374" y="2704597"/>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2" name="矩形 71"/>
          <p:cNvSpPr/>
          <p:nvPr>
            <p:custDataLst>
              <p:tags r:id="rId9"/>
            </p:custDataLst>
          </p:nvPr>
        </p:nvSpPr>
        <p:spPr bwMode="auto">
          <a:xfrm>
            <a:off x="1466374" y="2861760"/>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3" name="矩形 72"/>
          <p:cNvSpPr/>
          <p:nvPr>
            <p:custDataLst>
              <p:tags r:id="rId10"/>
            </p:custDataLst>
          </p:nvPr>
        </p:nvSpPr>
        <p:spPr bwMode="auto">
          <a:xfrm>
            <a:off x="1466374" y="3014160"/>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4" name="矩形 73"/>
          <p:cNvSpPr/>
          <p:nvPr>
            <p:custDataLst>
              <p:tags r:id="rId11"/>
            </p:custDataLst>
          </p:nvPr>
        </p:nvSpPr>
        <p:spPr bwMode="auto">
          <a:xfrm>
            <a:off x="1466374" y="3169894"/>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5" name="矩形 74"/>
          <p:cNvSpPr/>
          <p:nvPr>
            <p:custDataLst>
              <p:tags r:id="rId12"/>
            </p:custDataLst>
          </p:nvPr>
        </p:nvSpPr>
        <p:spPr bwMode="auto">
          <a:xfrm>
            <a:off x="1466374" y="3327056"/>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6" name="矩形 75"/>
          <p:cNvSpPr/>
          <p:nvPr>
            <p:custDataLst>
              <p:tags r:id="rId13"/>
            </p:custDataLst>
          </p:nvPr>
        </p:nvSpPr>
        <p:spPr bwMode="auto">
          <a:xfrm>
            <a:off x="1466374" y="3478027"/>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7" name="矩形 76"/>
          <p:cNvSpPr/>
          <p:nvPr>
            <p:custDataLst>
              <p:tags r:id="rId14"/>
            </p:custDataLst>
          </p:nvPr>
        </p:nvSpPr>
        <p:spPr bwMode="auto">
          <a:xfrm>
            <a:off x="1466374" y="3635190"/>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8" name="矩形 77"/>
          <p:cNvSpPr/>
          <p:nvPr>
            <p:custDataLst>
              <p:tags r:id="rId15"/>
            </p:custDataLst>
          </p:nvPr>
        </p:nvSpPr>
        <p:spPr bwMode="auto">
          <a:xfrm>
            <a:off x="1466374" y="3791876"/>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9" name="矩形 78"/>
          <p:cNvSpPr/>
          <p:nvPr>
            <p:custDataLst>
              <p:tags r:id="rId16"/>
            </p:custDataLst>
          </p:nvPr>
        </p:nvSpPr>
        <p:spPr bwMode="auto">
          <a:xfrm>
            <a:off x="1695926" y="2231205"/>
            <a:ext cx="1024414" cy="823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0" name="任意多边形 37"/>
          <p:cNvSpPr/>
          <p:nvPr>
            <p:custDataLst>
              <p:tags r:id="rId17"/>
            </p:custDataLst>
          </p:nvPr>
        </p:nvSpPr>
        <p:spPr bwMode="auto">
          <a:xfrm>
            <a:off x="1235869" y="3938085"/>
            <a:ext cx="460058" cy="430530"/>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1" name="任意多边形 38"/>
          <p:cNvSpPr/>
          <p:nvPr>
            <p:custDataLst>
              <p:tags r:id="rId18"/>
            </p:custDataLst>
          </p:nvPr>
        </p:nvSpPr>
        <p:spPr bwMode="auto">
          <a:xfrm>
            <a:off x="1235869" y="3938085"/>
            <a:ext cx="460058" cy="430530"/>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2" name="任意多边形 39"/>
          <p:cNvSpPr/>
          <p:nvPr>
            <p:custDataLst>
              <p:tags r:id="rId19"/>
            </p:custDataLst>
          </p:nvPr>
        </p:nvSpPr>
        <p:spPr bwMode="auto">
          <a:xfrm>
            <a:off x="1235869" y="3938085"/>
            <a:ext cx="450056" cy="430530"/>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3" name="矩形 82"/>
          <p:cNvSpPr/>
          <p:nvPr>
            <p:custDataLst>
              <p:tags r:id="rId20"/>
            </p:custDataLst>
          </p:nvPr>
        </p:nvSpPr>
        <p:spPr bwMode="auto">
          <a:xfrm>
            <a:off x="1828324" y="1736381"/>
            <a:ext cx="730091" cy="224790"/>
          </a:xfrm>
          <a:prstGeom prst="rect">
            <a:avLst/>
          </a:prstGeom>
          <a:solidFill>
            <a:srgbClr val="4D576B"/>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4" name="任意多边形 19"/>
          <p:cNvSpPr/>
          <p:nvPr>
            <p:custDataLst>
              <p:tags r:id="rId21"/>
            </p:custDataLst>
          </p:nvPr>
        </p:nvSpPr>
        <p:spPr bwMode="auto">
          <a:xfrm>
            <a:off x="1816894" y="1541595"/>
            <a:ext cx="742474" cy="401955"/>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5" name="椭圆 84"/>
          <p:cNvSpPr/>
          <p:nvPr>
            <p:custDataLst>
              <p:tags r:id="rId22"/>
            </p:custDataLst>
          </p:nvPr>
        </p:nvSpPr>
        <p:spPr bwMode="auto">
          <a:xfrm>
            <a:off x="2101215" y="1605412"/>
            <a:ext cx="179070" cy="179070"/>
          </a:xfrm>
          <a:prstGeom prst="ellipse">
            <a:avLst/>
          </a:pr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6" name="任意多边形 13"/>
          <p:cNvSpPr/>
          <p:nvPr>
            <p:custDataLst>
              <p:tags r:id="rId23"/>
            </p:custDataLst>
          </p:nvPr>
        </p:nvSpPr>
        <p:spPr bwMode="auto">
          <a:xfrm rot="1080935">
            <a:off x="1752124" y="2901289"/>
            <a:ext cx="426720" cy="26193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7" name="任意多边形 14"/>
          <p:cNvSpPr/>
          <p:nvPr>
            <p:custDataLst>
              <p:tags r:id="rId24"/>
            </p:custDataLst>
          </p:nvPr>
        </p:nvSpPr>
        <p:spPr bwMode="auto">
          <a:xfrm rot="1080935">
            <a:off x="668179" y="2418371"/>
            <a:ext cx="1275874" cy="508635"/>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8" name="任意多边形 15"/>
          <p:cNvSpPr/>
          <p:nvPr>
            <p:custDataLst>
              <p:tags r:id="rId25"/>
            </p:custDataLst>
          </p:nvPr>
        </p:nvSpPr>
        <p:spPr bwMode="auto">
          <a:xfrm rot="1080935">
            <a:off x="621983" y="2391701"/>
            <a:ext cx="1276350" cy="511969"/>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9" name="任意多边形 16"/>
          <p:cNvSpPr/>
          <p:nvPr>
            <p:custDataLst>
              <p:tags r:id="rId26"/>
            </p:custDataLst>
          </p:nvPr>
        </p:nvSpPr>
        <p:spPr bwMode="auto">
          <a:xfrm rot="1080935">
            <a:off x="366713" y="2040705"/>
            <a:ext cx="204311" cy="328136"/>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90" name="任意多边形 17"/>
          <p:cNvSpPr/>
          <p:nvPr>
            <p:custDataLst>
              <p:tags r:id="rId27"/>
            </p:custDataLst>
          </p:nvPr>
        </p:nvSpPr>
        <p:spPr bwMode="auto">
          <a:xfrm rot="1080935">
            <a:off x="485775" y="2083567"/>
            <a:ext cx="794861" cy="522923"/>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91" name="任意多边形 18"/>
          <p:cNvSpPr/>
          <p:nvPr>
            <p:custDataLst>
              <p:tags r:id="rId28"/>
            </p:custDataLst>
          </p:nvPr>
        </p:nvSpPr>
        <p:spPr bwMode="auto">
          <a:xfrm rot="1080935">
            <a:off x="545306" y="2114047"/>
            <a:ext cx="130969" cy="32385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98" name="矩形 97"/>
          <p:cNvSpPr/>
          <p:nvPr>
            <p:custDataLst>
              <p:tags r:id="rId29"/>
            </p:custDataLst>
          </p:nvPr>
        </p:nvSpPr>
        <p:spPr>
          <a:xfrm>
            <a:off x="4628833" y="2877952"/>
            <a:ext cx="3910489" cy="785336"/>
          </a:xfrm>
          <a:prstGeom prst="rect">
            <a:avLst/>
          </a:prstGeom>
        </p:spPr>
        <p:txBody>
          <a:bodyPr wrap="none" lIns="67500" tIns="35100" rIns="67500" bIns="0">
            <a:normAutofit/>
          </a:bodyPr>
          <a:p>
            <a:pPr algn="l">
              <a:lnSpc>
                <a:spcPct val="130000"/>
              </a:lnSpc>
            </a:pPr>
            <a:r>
              <a:rPr lang="zh-CN" altLang="en-US">
                <a:latin typeface="黑体" panose="02010609060101010101" charset="-122"/>
                <a:ea typeface="黑体" panose="02010609060101010101" charset="-122"/>
                <a:cs typeface="黑体" panose="02010609060101010101" charset="-122"/>
                <a:sym typeface="+mn-ea"/>
              </a:rPr>
              <a:t>一个满足25-40岁喜欢朋克摇滚的孕妈商品</a:t>
            </a:r>
            <a:endParaRPr lang="zh-CN" altLang="en-US">
              <a:latin typeface="黑体" panose="02010609060101010101" charset="-122"/>
              <a:ea typeface="黑体" panose="02010609060101010101" charset="-122"/>
              <a:cs typeface="黑体" panose="02010609060101010101" charset="-122"/>
              <a:sym typeface="+mn-ea"/>
            </a:endParaRPr>
          </a:p>
          <a:p>
            <a:pPr algn="l">
              <a:lnSpc>
                <a:spcPct val="130000"/>
              </a:lnSpc>
            </a:pPr>
            <a:r>
              <a:rPr lang="zh-CN" altLang="en-US">
                <a:latin typeface="黑体" panose="02010609060101010101" charset="-122"/>
                <a:ea typeface="黑体" panose="02010609060101010101" charset="-122"/>
                <a:cs typeface="黑体" panose="02010609060101010101" charset="-122"/>
                <a:sym typeface="+mn-ea"/>
              </a:rPr>
              <a:t>市场规模就可能缩减了好多</a:t>
            </a:r>
            <a:endParaRPr lang="zh-CN" altLang="en-US" b="1" spc="300" dirty="0">
              <a:solidFill>
                <a:srgbClr val="3498DB"/>
              </a:solidFill>
              <a:latin typeface="黑体" panose="02010609060101010101" charset="-122"/>
              <a:ea typeface="黑体" panose="02010609060101010101" charset="-122"/>
              <a:cs typeface="黑体" panose="02010609060101010101" charset="-122"/>
            </a:endParaRPr>
          </a:p>
        </p:txBody>
      </p:sp>
      <p:sp>
        <p:nvSpPr>
          <p:cNvPr id="100" name="椭圆 99"/>
          <p:cNvSpPr/>
          <p:nvPr>
            <p:custDataLst>
              <p:tags r:id="rId30"/>
            </p:custDataLst>
          </p:nvPr>
        </p:nvSpPr>
        <p:spPr bwMode="auto">
          <a:xfrm>
            <a:off x="3645059" y="3009090"/>
            <a:ext cx="573881" cy="573881"/>
          </a:xfrm>
          <a:prstGeom prst="ellipse">
            <a:avLst/>
          </a:prstGeom>
          <a:solidFill>
            <a:schemeClr val="tx2"/>
          </a:solidFill>
          <a:ln>
            <a:noFill/>
          </a:ln>
          <a:effectLst/>
        </p:spPr>
        <p:style>
          <a:lnRef idx="1">
            <a:srgbClr val="1F74AD"/>
          </a:lnRef>
          <a:fillRef idx="3">
            <a:srgbClr val="1F74AD"/>
          </a:fillRef>
          <a:effectRef idx="2">
            <a:srgbClr val="1F74AD"/>
          </a:effectRef>
          <a:fontRef idx="minor">
            <a:sysClr val="window" lastClr="FFFFFF"/>
          </a:fontRef>
        </p:style>
        <p:txBody>
          <a:bodyPr anchor="ctr"/>
          <a:p>
            <a:pPr algn="ctr">
              <a:lnSpc>
                <a:spcPct val="130000"/>
              </a:lnSpc>
            </a:pPr>
            <a:endParaRPr>
              <a:latin typeface="黑体" panose="02010609060101010101" charset="-122"/>
              <a:ea typeface="黑体" panose="02010609060101010101" charset="-122"/>
            </a:endParaRPr>
          </a:p>
        </p:txBody>
      </p:sp>
      <p:sp>
        <p:nvSpPr>
          <p:cNvPr id="101" name="任意多边形 42"/>
          <p:cNvSpPr/>
          <p:nvPr>
            <p:custDataLst>
              <p:tags r:id="rId31"/>
            </p:custDataLst>
          </p:nvPr>
        </p:nvSpPr>
        <p:spPr bwMode="auto">
          <a:xfrm>
            <a:off x="3846830" y="3196257"/>
            <a:ext cx="248603" cy="200025"/>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ysClr val="window" lastClr="FFFFFF"/>
          </a:solidFill>
          <a:ln>
            <a:noFill/>
          </a:ln>
          <a:effectLst/>
        </p:spPr>
        <p:txBody>
          <a:bodyPr anchor="ctr"/>
          <a:p>
            <a:pPr algn="ctr">
              <a:lnSpc>
                <a:spcPct val="130000"/>
              </a:lnSpc>
            </a:pPr>
            <a:endParaRPr>
              <a:latin typeface="黑体" panose="02010609060101010101" charset="-122"/>
              <a:ea typeface="黑体" panose="02010609060101010101" charset="-122"/>
            </a:endParaRPr>
          </a:p>
        </p:txBody>
      </p:sp>
      <p:sp>
        <p:nvSpPr>
          <p:cNvPr id="103" name="矩形 102"/>
          <p:cNvSpPr/>
          <p:nvPr>
            <p:custDataLst>
              <p:tags r:id="rId32"/>
            </p:custDataLst>
          </p:nvPr>
        </p:nvSpPr>
        <p:spPr>
          <a:xfrm>
            <a:off x="4628833" y="1973068"/>
            <a:ext cx="4067227" cy="348078"/>
          </a:xfrm>
          <a:prstGeom prst="rect">
            <a:avLst/>
          </a:prstGeom>
        </p:spPr>
        <p:txBody>
          <a:bodyPr wrap="none" lIns="67500" tIns="35100" rIns="67500" bIns="0"/>
          <a:p>
            <a:pPr algn="l">
              <a:lnSpc>
                <a:spcPct val="130000"/>
              </a:lnSpc>
            </a:pPr>
            <a:r>
              <a:rPr lang="zh-CN" altLang="en-US">
                <a:latin typeface="黑体" panose="02010609060101010101" charset="-122"/>
                <a:ea typeface="黑体" panose="02010609060101010101" charset="-122"/>
                <a:cs typeface="黑体" panose="02010609060101010101" charset="-122"/>
                <a:sym typeface="+mn-ea"/>
              </a:rPr>
              <a:t>一个满足25-40岁孕妈的商品，</a:t>
            </a:r>
            <a:endParaRPr lang="zh-CN" altLang="en-US">
              <a:latin typeface="黑体" panose="02010609060101010101" charset="-122"/>
              <a:ea typeface="黑体" panose="02010609060101010101" charset="-122"/>
              <a:cs typeface="黑体" panose="02010609060101010101" charset="-122"/>
              <a:sym typeface="+mn-ea"/>
            </a:endParaRPr>
          </a:p>
          <a:p>
            <a:pPr algn="l">
              <a:lnSpc>
                <a:spcPct val="130000"/>
              </a:lnSpc>
            </a:pPr>
            <a:r>
              <a:rPr lang="zh-CN" altLang="en-US">
                <a:latin typeface="黑体" panose="02010609060101010101" charset="-122"/>
                <a:ea typeface="黑体" panose="02010609060101010101" charset="-122"/>
                <a:cs typeface="黑体" panose="02010609060101010101" charset="-122"/>
                <a:sym typeface="+mn-ea"/>
              </a:rPr>
              <a:t>市场规模是非常大的</a:t>
            </a:r>
            <a:endParaRPr lang="zh-CN" altLang="en-US" b="1" spc="300" dirty="0">
              <a:solidFill>
                <a:srgbClr val="1F74AD"/>
              </a:solidFill>
              <a:latin typeface="黑体" panose="02010609060101010101" charset="-122"/>
              <a:ea typeface="黑体" panose="02010609060101010101" charset="-122"/>
              <a:cs typeface="黑体" panose="02010609060101010101" charset="-122"/>
              <a:sym typeface="+mn-ea"/>
            </a:endParaRPr>
          </a:p>
        </p:txBody>
      </p:sp>
      <p:sp>
        <p:nvSpPr>
          <p:cNvPr id="105" name="椭圆 104"/>
          <p:cNvSpPr/>
          <p:nvPr>
            <p:custDataLst>
              <p:tags r:id="rId33"/>
            </p:custDataLst>
          </p:nvPr>
        </p:nvSpPr>
        <p:spPr bwMode="auto">
          <a:xfrm>
            <a:off x="3645376" y="2017538"/>
            <a:ext cx="573881" cy="573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a:latin typeface="黑体" panose="02010609060101010101" charset="-122"/>
              <a:ea typeface="黑体" panose="02010609060101010101" charset="-122"/>
            </a:endParaRPr>
          </a:p>
        </p:txBody>
      </p:sp>
      <p:sp>
        <p:nvSpPr>
          <p:cNvPr id="106" name="任意多边形 44"/>
          <p:cNvSpPr/>
          <p:nvPr>
            <p:custDataLst>
              <p:tags r:id="rId34"/>
            </p:custDataLst>
          </p:nvPr>
        </p:nvSpPr>
        <p:spPr bwMode="auto">
          <a:xfrm>
            <a:off x="3776821" y="2178987"/>
            <a:ext cx="310515" cy="250031"/>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ysClr val="window" lastClr="FFFFFF"/>
          </a:solidFill>
          <a:ln>
            <a:noFill/>
          </a:ln>
          <a:effectLst/>
        </p:spPr>
        <p:txBody>
          <a:bodyPr anchor="ctr"/>
          <a:p>
            <a:pPr algn="ctr">
              <a:lnSpc>
                <a:spcPct val="130000"/>
              </a:lnSpc>
            </a:pPr>
            <a:endParaRPr>
              <a:latin typeface="黑体" panose="02010609060101010101" charset="-122"/>
              <a:ea typeface="黑体" panose="02010609060101010101" charset="-122"/>
            </a:endParaRPr>
          </a:p>
        </p:txBody>
      </p:sp>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潜在的市场规模</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Tree>
    <p:custDataLst>
      <p:tags r:id="rId3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6718" y="258577"/>
            <a:ext cx="4371499"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案例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888180"/>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5040630" y="1416050"/>
            <a:ext cx="3764915" cy="2306955"/>
          </a:xfrm>
          <a:prstGeom prst="rect">
            <a:avLst/>
          </a:prstGeom>
          <a:noFill/>
        </p:spPr>
        <p:txBody>
          <a:bodyPr wrap="square" rtlCol="0">
            <a:spAutoFit/>
          </a:bodyPr>
          <a:p>
            <a:pPr algn="just"/>
            <a:r>
              <a:rPr lang="zh-CN" altLang="en-US">
                <a:solidFill>
                  <a:schemeClr val="bg1"/>
                </a:solidFill>
                <a:latin typeface="黑体" panose="02010609060101010101" charset="-122"/>
                <a:ea typeface="黑体" panose="02010609060101010101" charset="-122"/>
                <a:cs typeface="黑体" panose="02010609060101010101" charset="-122"/>
              </a:rPr>
              <a:t>Daneson是销售高端奢华牙签的公司。你可以想象，一个低调奢华有内涵的男人在购买这款精致的牙签时是什么样的场景。这种商品的市场规模很狭窄，同时也限制了潜在的营收。不过也正因为如此，才会有Daneson这样的公司更有效的捕捉到了这个市场，更容易地渗透其中。</a:t>
            </a:r>
            <a:endParaRPr lang="zh-CN" altLang="en-US">
              <a:solidFill>
                <a:schemeClr val="bg1"/>
              </a:solidFill>
              <a:latin typeface="黑体" panose="02010609060101010101" charset="-122"/>
              <a:ea typeface="黑体" panose="02010609060101010101" charset="-122"/>
              <a:cs typeface="黑体" panose="02010609060101010101" charset="-122"/>
            </a:endParaRPr>
          </a:p>
        </p:txBody>
      </p:sp>
      <p:pic>
        <p:nvPicPr>
          <p:cNvPr id="59" name="图片 4"/>
          <p:cNvPicPr>
            <a:picLocks noChangeAspect="1"/>
          </p:cNvPicPr>
          <p:nvPr/>
        </p:nvPicPr>
        <p:blipFill>
          <a:blip r:embed="rId1"/>
          <a:srcRect b="4494"/>
          <a:stretch>
            <a:fillRect/>
          </a:stretch>
        </p:blipFill>
        <p:spPr>
          <a:xfrm>
            <a:off x="172879" y="1440630"/>
            <a:ext cx="4715828" cy="235362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DIAGRAM_GROUP_CODE" val="l1-1"/>
  <p:tag name="KSO_WM_UNIT_TYPE" val="i"/>
  <p:tag name="KSO_WM_UNIT_INDEX" val="15"/>
  <p:tag name="KSO_WM_UNIT_ID" val="diagram20187725_2*i*1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1.xml><?xml version="1.0" encoding="utf-8"?>
<p:tagLst xmlns:p="http://schemas.openxmlformats.org/presentationml/2006/main">
  <p:tag name="KSO_WM_UNIT_HIGHLIGHT" val="0"/>
  <p:tag name="KSO_WM_UNIT_COMPATIBLE" val="0"/>
  <p:tag name="KSO_WM_DIAGRAM_GROUP_CODE" val="l1-1"/>
  <p:tag name="KSO_WM_UNIT_TYPE" val="i"/>
  <p:tag name="KSO_WM_UNIT_INDEX" val="16"/>
  <p:tag name="KSO_WM_UNIT_ID" val="diagram20187725_2*i*1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2.xml><?xml version="1.0" encoding="utf-8"?>
<p:tagLst xmlns:p="http://schemas.openxmlformats.org/presentationml/2006/main">
  <p:tag name="KSO_WM_UNIT_HIGHLIGHT" val="0"/>
  <p:tag name="KSO_WM_UNIT_COMPATIBLE" val="0"/>
  <p:tag name="KSO_WM_DIAGRAM_GROUP_CODE" val="l1-1"/>
  <p:tag name="KSO_WM_UNIT_TYPE" val="i"/>
  <p:tag name="KSO_WM_UNIT_INDEX" val="17"/>
  <p:tag name="KSO_WM_UNIT_ID" val="diagram20187725_2*i*1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3.xml><?xml version="1.0" encoding="utf-8"?>
<p:tagLst xmlns:p="http://schemas.openxmlformats.org/presentationml/2006/main">
  <p:tag name="KSO_WM_UNIT_HIGHLIGHT" val="0"/>
  <p:tag name="KSO_WM_UNIT_COMPATIBLE" val="0"/>
  <p:tag name="KSO_WM_DIAGRAM_GROUP_CODE" val="l1-1"/>
  <p:tag name="KSO_WM_UNIT_TYPE" val="i"/>
  <p:tag name="KSO_WM_UNIT_INDEX" val="18"/>
  <p:tag name="KSO_WM_UNIT_ID" val="diagram20187725_2*i*1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4.xml><?xml version="1.0" encoding="utf-8"?>
<p:tagLst xmlns:p="http://schemas.openxmlformats.org/presentationml/2006/main">
  <p:tag name="KSO_WM_UNIT_HIGHLIGHT" val="0"/>
  <p:tag name="KSO_WM_UNIT_COMPATIBLE" val="0"/>
  <p:tag name="KSO_WM_DIAGRAM_GROUP_CODE" val="l1-1"/>
  <p:tag name="KSO_WM_UNIT_TYPE" val="i"/>
  <p:tag name="KSO_WM_UNIT_INDEX" val="19"/>
  <p:tag name="KSO_WM_UNIT_ID" val="diagram20187725_2*i*19"/>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5.xml><?xml version="1.0" encoding="utf-8"?>
<p:tagLst xmlns:p="http://schemas.openxmlformats.org/presentationml/2006/main">
  <p:tag name="KSO_WM_UNIT_HIGHLIGHT" val="0"/>
  <p:tag name="KSO_WM_UNIT_COMPATIBLE" val="0"/>
  <p:tag name="KSO_WM_DIAGRAM_GROUP_CODE" val="l1-1"/>
  <p:tag name="KSO_WM_UNIT_TYPE" val="i"/>
  <p:tag name="KSO_WM_UNIT_INDEX" val="20"/>
  <p:tag name="KSO_WM_UNIT_ID" val="diagram20187725_2*i*20"/>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添加标题"/>
  <p:tag name="KSO_WM_UNIT_VALUE" val="6"/>
  <p:tag name="KSO_WM_UNIT_HIGHLIGHT" val="0"/>
  <p:tag name="KSO_WM_UNIT_COMPATIBLE" val="0"/>
  <p:tag name="KSO_WM_DIAGRAM_GROUP_CODE" val="l1-1"/>
  <p:tag name="KSO_WM_UNIT_TYPE" val="l_h_a"/>
  <p:tag name="KSO_WM_UNIT_INDEX" val="1_2_1"/>
  <p:tag name="KSO_WM_UNIT_ID" val="diagram20187725_2*l_h_a*1_2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TEXT_FILL_FORE_SCHEMECOLOR_INDEX" val="6"/>
  <p:tag name="KSO_WM_UNIT_TEXT_FILL_TYPE" val="1"/>
  <p:tag name="KSO_WM_UNIT_USESOURCEFORMAT_APPLY" val="1"/>
</p:tagLst>
</file>

<file path=ppt/tags/tag107.xml><?xml version="1.0" encoding="utf-8"?>
<p:tagLst xmlns:p="http://schemas.openxmlformats.org/presentationml/2006/main">
  <p:tag name="KSO_WM_UNIT_HIGHLIGHT" val="0"/>
  <p:tag name="KSO_WM_UNIT_COMPATIBLE" val="0"/>
  <p:tag name="KSO_WM_DIAGRAM_GROUP_CODE" val="l1-1"/>
  <p:tag name="KSO_WM_UNIT_TYPE" val="l_h_i"/>
  <p:tag name="KSO_WM_UNIT_INDEX" val="1_2_1"/>
  <p:tag name="KSO_WM_UNIT_ID" val="diagram20187725_2*l_h_i*1_2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 name="KSO_WM_UNIT_USESOURCEFORMAT_APPLY" val="1"/>
</p:tagLst>
</file>

<file path=ppt/tags/tag108.xml><?xml version="1.0" encoding="utf-8"?>
<p:tagLst xmlns:p="http://schemas.openxmlformats.org/presentationml/2006/main">
  <p:tag name="KSO_WM_UNIT_HIGHLIGHT" val="0"/>
  <p:tag name="KSO_WM_UNIT_COMPATIBLE" val="0"/>
  <p:tag name="KSO_WM_DIAGRAM_GROUP_CODE" val="l1-1"/>
  <p:tag name="KSO_WM_UNIT_TYPE" val="l_h_i"/>
  <p:tag name="KSO_WM_UNIT_INDEX" val="1_2_2"/>
  <p:tag name="KSO_WM_UNIT_ID" val="diagram20187725_2*l_h_i*1_2_2"/>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109.xml><?xml version="1.0" encoding="utf-8"?>
<p:tagLst xmlns:p="http://schemas.openxmlformats.org/presentationml/2006/main">
  <p:tag name="KSO_WM_UNIT_ISCONTENTSTITLE" val="0"/>
  <p:tag name="KSO_WM_UNIT_PRESET_TEXT" val="添加标题"/>
  <p:tag name="KSO_WM_UNIT_VALUE" val="6"/>
  <p:tag name="KSO_WM_UNIT_HIGHLIGHT" val="0"/>
  <p:tag name="KSO_WM_UNIT_COMPATIBLE" val="0"/>
  <p:tag name="KSO_WM_DIAGRAM_GROUP_CODE" val="l1-1"/>
  <p:tag name="KSO_WM_UNIT_TYPE" val="l_h_a"/>
  <p:tag name="KSO_WM_UNIT_INDEX" val="1_1_1"/>
  <p:tag name="KSO_WM_UNIT_ID" val="diagram20187725_2*l_h_a*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TEXT_FILL_FORE_SCHEMECOLOR_INDEX" val="5"/>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DIAGRAM_GROUP_CODE" val="l1-1"/>
  <p:tag name="KSO_WM_UNIT_TYPE" val="l_h_i"/>
  <p:tag name="KSO_WM_UNIT_INDEX" val="1_1_1"/>
  <p:tag name="KSO_WM_UNIT_ID" val="diagram20187725_2*l_h_i*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111.xml><?xml version="1.0" encoding="utf-8"?>
<p:tagLst xmlns:p="http://schemas.openxmlformats.org/presentationml/2006/main">
  <p:tag name="KSO_WM_UNIT_HIGHLIGHT" val="0"/>
  <p:tag name="KSO_WM_UNIT_COMPATIBLE" val="0"/>
  <p:tag name="KSO_WM_DIAGRAM_GROUP_CODE" val="l1-1"/>
  <p:tag name="KSO_WM_UNIT_TYPE" val="l_h_i"/>
  <p:tag name="KSO_WM_UNIT_INDEX" val="1_1_2"/>
  <p:tag name="KSO_WM_UNIT_ID" val="diagram20187725_2*l_h_i*1_1_2"/>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112.xml><?xml version="1.0" encoding="utf-8"?>
<p:tagLst xmlns:p="http://schemas.openxmlformats.org/presentationml/2006/main">
  <p:tag name="KSO_WM_BEAUTIFY_FLAG" val="#wm#"/>
  <p:tag name="KSO_WM_TEMPLATE_CATEGORY" val="diagram"/>
  <p:tag name="KSO_WM_TEMPLATE_INDEX" val="20187725"/>
  <p:tag name="KSO_WM_SLIDE_ID" val="diagram20187725_2"/>
  <p:tag name="KSO_WM_SLIDE_TYPE" val="text"/>
  <p:tag name="KSO_WM_SLIDE_SUBTYPE" val="diag"/>
  <p:tag name="KSO_WM_SLIDE_ITEM_CNT" val="2"/>
  <p:tag name="KSO_WM_SLIDE_INDEX" val="2"/>
  <p:tag name="KSO_WM_SLIDE_SIZE" val="487.555*130.35"/>
  <p:tag name="KSO_WM_SLIDE_POSITION" val="464.05*208.701"/>
  <p:tag name="KSO_WM_DIAGRAM_GROUP_CODE" val="l1-1"/>
  <p:tag name="KSO_WM_SLIDE_DIAGTYPE" val="l"/>
  <p:tag name="KSO_WM_TAG_VERSION" val="1.0"/>
  <p:tag name="KSO_WM_SLIDE_LAYOUT" val="l"/>
  <p:tag name="KSO_WM_SLIDE_LAYOUT_CNT" val="1"/>
</p:tagLst>
</file>

<file path=ppt/tags/tag113.xml><?xml version="1.0" encoding="utf-8"?>
<p:tagLst xmlns:p="http://schemas.openxmlformats.org/presentationml/2006/main">
  <p:tag name="KSO_WM_BEAUTIFY_FLAG" val="#wm#"/>
  <p:tag name="KSO_WM_TEMPLATE_CATEGORY" val="diagram"/>
  <p:tag name="KSO_WM_TEMPLATE_INDEX" val="20187725"/>
  <p:tag name="KSO_WM_SLIDE_ID" val="diagram20187725_2"/>
  <p:tag name="KSO_WM_SLIDE_TYPE" val="text"/>
  <p:tag name="KSO_WM_SLIDE_SUBTYPE" val="diag"/>
  <p:tag name="KSO_WM_SLIDE_ITEM_CNT" val="2"/>
  <p:tag name="KSO_WM_SLIDE_INDEX" val="2"/>
  <p:tag name="KSO_WM_SLIDE_SIZE" val="487.555*130.35"/>
  <p:tag name="KSO_WM_SLIDE_POSITION" val="464.05*208.701"/>
  <p:tag name="KSO_WM_DIAGRAM_GROUP_CODE" val="l1-1"/>
  <p:tag name="KSO_WM_SLIDE_DIAGTYPE" val="l"/>
  <p:tag name="KSO_WM_TAG_VERSION" val="1.0"/>
  <p:tag name="KSO_WM_SLIDE_LAYOUT" val="l"/>
  <p:tag name="KSO_WM_SLIDE_LAYOUT_CNT" val="1"/>
</p:tagLst>
</file>

<file path=ppt/tags/tag114.xml><?xml version="1.0" encoding="utf-8"?>
<p:tagLst xmlns:p="http://schemas.openxmlformats.org/presentationml/2006/main">
  <p:tag name="KSO_WM_SLIDE_SIZE" val="827*426"/>
  <p:tag name="KSO_WM_SLIDE_POSITION" val="66*56"/>
  <p:tag name="KSO_WM_SLIDE_LAYOUT_CNT" val="1_1_1"/>
  <p:tag name="KSO_WM_SLIDE_LAYOUT" val="a_d_f"/>
  <p:tag name="KSO_WM_BEAUTIFY_FLAG" val="#wm#"/>
  <p:tag name="KSO_WM_SLIDE_TYPE" val="text"/>
  <p:tag name="KSO_WM_SLIDE_ITEM_CNT" val="0"/>
  <p:tag name="KSO_WM_SLIDE_INDEX" val="4"/>
  <p:tag name="KSO_WM_SLIDE_ID" val="custom20185047_4"/>
  <p:tag name="KSO_WM_TAG_VERSION" val="1.0"/>
  <p:tag name="KSO_WM_TEMPLATE_INDEX" val="20185047"/>
  <p:tag name="KSO_WM_TEMPLATE_CATEGORY" val="custom"/>
  <p:tag name="KSO_WM_SLIDE_SUBTYPE" val="picTxt"/>
  <p:tag name="KSO_WM_TEMPLATE_SUBCATEGORY" val="0"/>
</p:tagLst>
</file>

<file path=ppt/tags/tag115.xml><?xml version="1.0" encoding="utf-8"?>
<p:tagLst xmlns:p="http://schemas.openxmlformats.org/presentationml/2006/main">
  <p:tag name="KSO_WM_UNIT_TEXT_PART_ID" val="1-b"/>
  <p:tag name="KSO_WM_UNIT_TEXT_PART_SIZE" val="84.88*224.5"/>
  <p:tag name="KSO_WM_UNIT_VALUE" val="39"/>
  <p:tag name="KSO_WM_UNIT_HIGHLIGHT" val="0"/>
  <p:tag name="KSO_WM_UNIT_COMPATIBLE" val="0"/>
  <p:tag name="KSO_WM_UNIT_DIAGRAM_ISNUMVISUAL" val="0"/>
  <p:tag name="KSO_WM_UNIT_DIAGRAM_ISREFERUNIT" val="0"/>
  <p:tag name="KSO_WM_UNIT_ID" val="diagram20191213_1*f*1"/>
  <p:tag name="KSO_WM_TEMPLATE_CATEGORY" val="diagram"/>
  <p:tag name="KSO_WM_TEMPLATE_INDEX" val="20191213"/>
  <p:tag name="KSO_WM_UNIT_LAYERLEVEL" val="1"/>
  <p:tag name="KSO_WM_TAG_VERSION" val="1.0"/>
  <p:tag name="KSO_WM_BEAUTIFY_FLAG" val="#wm#"/>
  <p:tag name="KSO_WM_UNIT_PRESET_TEXT" val="点击此处添加正文，文字是您思想的提炼，请尽量言简意赅的阐述观点。"/>
  <p:tag name="KSO_WM_UNIT_TYPE" val="f"/>
  <p:tag name="KSO_WM_UNIT_INDEX" val="1"/>
  <p:tag name="KSO_WM_UNIT_ADJUSTLAYOUT_ID" val="19"/>
  <p:tag name="KSO_WM_UNIT_COLOR_SCHEME_SHAPE_ID" val="19"/>
  <p:tag name="KSO_WM_UNIT_COLOR_SCHEME_PARENT_PAGE" val="0_1"/>
  <p:tag name="KSO_WM_UNIT_TEXT_PART_ID_V2" val="d-1-1"/>
</p:tagLst>
</file>

<file path=ppt/tags/tag116.xml><?xml version="1.0" encoding="utf-8"?>
<p:tagLst xmlns:p="http://schemas.openxmlformats.org/presentationml/2006/main">
  <p:tag name="KSO_WM_SLIDE_SIZE" val="827*426"/>
  <p:tag name="KSO_WM_SLIDE_POSITION" val="66*56"/>
  <p:tag name="KSO_WM_SLIDE_LAYOUT_CNT" val="1_1_1"/>
  <p:tag name="KSO_WM_SLIDE_LAYOUT" val="a_d_f"/>
  <p:tag name="KSO_WM_BEAUTIFY_FLAG" val="#wm#"/>
  <p:tag name="KSO_WM_SLIDE_TYPE" val="text"/>
  <p:tag name="KSO_WM_SLIDE_ITEM_CNT" val="0"/>
  <p:tag name="KSO_WM_SLIDE_INDEX" val="4"/>
  <p:tag name="KSO_WM_SLIDE_ID" val="custom20185047_4"/>
  <p:tag name="KSO_WM_TAG_VERSION" val="1.0"/>
  <p:tag name="KSO_WM_TEMPLATE_INDEX" val="20185047"/>
  <p:tag name="KSO_WM_TEMPLATE_CATEGORY" val="custom"/>
  <p:tag name="KSO_WM_SLIDE_SUBTYPE" val="picTxt"/>
  <p:tag name="KSO_WM_TEMPLATE_SUBCATEGORY" val="0"/>
</p:tagLst>
</file>

<file path=ppt/tags/tag117.xml><?xml version="1.0" encoding="utf-8"?>
<p:tagLst xmlns:p="http://schemas.openxmlformats.org/presentationml/2006/main">
  <p:tag name="KSO_WM_UNIT_TEXT_PART_ID" val="1-b"/>
  <p:tag name="KSO_WM_UNIT_TEXT_PART_SIZE" val="84.88*224.5"/>
  <p:tag name="KSO_WM_UNIT_VALUE" val="39"/>
  <p:tag name="KSO_WM_UNIT_HIGHLIGHT" val="0"/>
  <p:tag name="KSO_WM_UNIT_COMPATIBLE" val="0"/>
  <p:tag name="KSO_WM_UNIT_DIAGRAM_ISNUMVISUAL" val="0"/>
  <p:tag name="KSO_WM_UNIT_DIAGRAM_ISREFERUNIT" val="0"/>
  <p:tag name="KSO_WM_UNIT_ID" val="diagram20191213_1*f*1"/>
  <p:tag name="KSO_WM_TEMPLATE_CATEGORY" val="diagram"/>
  <p:tag name="KSO_WM_TEMPLATE_INDEX" val="20191213"/>
  <p:tag name="KSO_WM_UNIT_LAYERLEVEL" val="1"/>
  <p:tag name="KSO_WM_TAG_VERSION" val="1.0"/>
  <p:tag name="KSO_WM_BEAUTIFY_FLAG" val="#wm#"/>
  <p:tag name="KSO_WM_UNIT_PRESET_TEXT" val="点击此处添加正文，文字是您思想的提炼，请尽量言简意赅的阐述观点。"/>
  <p:tag name="KSO_WM_UNIT_TYPE" val="f"/>
  <p:tag name="KSO_WM_UNIT_INDEX" val="1"/>
  <p:tag name="KSO_WM_UNIT_ADJUSTLAYOUT_ID" val="19"/>
  <p:tag name="KSO_WM_UNIT_COLOR_SCHEME_SHAPE_ID" val="19"/>
  <p:tag name="KSO_WM_UNIT_COLOR_SCHEME_PARENT_PAGE" val="0_1"/>
  <p:tag name="KSO_WM_UNIT_TEXT_PART_ID_V2" val="d-1-1"/>
</p:tagLst>
</file>

<file path=ppt/tags/tag118.xml><?xml version="1.0" encoding="utf-8"?>
<p:tagLst xmlns:p="http://schemas.openxmlformats.org/presentationml/2006/main">
  <p:tag name="KSO_WM_SLIDE_SIZE" val="827*426"/>
  <p:tag name="KSO_WM_SLIDE_POSITION" val="66*56"/>
  <p:tag name="KSO_WM_SLIDE_LAYOUT_CNT" val="1_1_1"/>
  <p:tag name="KSO_WM_SLIDE_LAYOUT" val="a_d_f"/>
  <p:tag name="KSO_WM_BEAUTIFY_FLAG" val="#wm#"/>
  <p:tag name="KSO_WM_SLIDE_TYPE" val="text"/>
  <p:tag name="KSO_WM_SLIDE_ITEM_CNT" val="0"/>
  <p:tag name="KSO_WM_SLIDE_INDEX" val="4"/>
  <p:tag name="KSO_WM_SLIDE_ID" val="custom20185047_4"/>
  <p:tag name="KSO_WM_TAG_VERSION" val="1.0"/>
  <p:tag name="KSO_WM_TEMPLATE_INDEX" val="20185047"/>
  <p:tag name="KSO_WM_TEMPLATE_CATEGORY" val="custom"/>
  <p:tag name="KSO_WM_SLIDE_SUBTYPE" val="picTxt"/>
  <p:tag name="KSO_WM_TEMPLATE_SUBCATEGORY" val="0"/>
</p:tagLst>
</file>

<file path=ppt/tags/tag119.xml><?xml version="1.0" encoding="utf-8"?>
<p:tagLst xmlns:p="http://schemas.openxmlformats.org/presentationml/2006/main">
  <p:tag name="KSO_WM_UNIT_TEXT_PART_ID" val="1-b"/>
  <p:tag name="KSO_WM_UNIT_TEXT_PART_SIZE" val="84.88*224.5"/>
  <p:tag name="KSO_WM_UNIT_VALUE" val="39"/>
  <p:tag name="KSO_WM_UNIT_HIGHLIGHT" val="0"/>
  <p:tag name="KSO_WM_UNIT_COMPATIBLE" val="0"/>
  <p:tag name="KSO_WM_UNIT_DIAGRAM_ISNUMVISUAL" val="0"/>
  <p:tag name="KSO_WM_UNIT_DIAGRAM_ISREFERUNIT" val="0"/>
  <p:tag name="KSO_WM_UNIT_ID" val="diagram20191213_1*f*1"/>
  <p:tag name="KSO_WM_TEMPLATE_CATEGORY" val="diagram"/>
  <p:tag name="KSO_WM_TEMPLATE_INDEX" val="20191213"/>
  <p:tag name="KSO_WM_UNIT_LAYERLEVEL" val="1"/>
  <p:tag name="KSO_WM_TAG_VERSION" val="1.0"/>
  <p:tag name="KSO_WM_BEAUTIFY_FLAG" val="#wm#"/>
  <p:tag name="KSO_WM_UNIT_PRESET_TEXT" val="点击此处添加正文，文字是您思想的提炼，请尽量言简意赅的阐述观点。"/>
  <p:tag name="KSO_WM_UNIT_TYPE" val="f"/>
  <p:tag name="KSO_WM_UNIT_INDEX" val="1"/>
  <p:tag name="KSO_WM_UNIT_ADJUSTLAYOUT_ID" val="19"/>
  <p:tag name="KSO_WM_UNIT_COLOR_SCHEME_SHAPE_ID" val="19"/>
  <p:tag name="KSO_WM_UNIT_COLOR_SCHEME_PARENT_PAGE" val="0_1"/>
  <p:tag name="KSO_WM_UNIT_TEXT_PART_ID_V2" val="d-1-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SIZE" val="827*426"/>
  <p:tag name="KSO_WM_SLIDE_POSITION" val="66*56"/>
  <p:tag name="KSO_WM_SLIDE_LAYOUT_CNT" val="1_1_1"/>
  <p:tag name="KSO_WM_SLIDE_LAYOUT" val="a_d_f"/>
  <p:tag name="KSO_WM_BEAUTIFY_FLAG" val="#wm#"/>
  <p:tag name="KSO_WM_SLIDE_TYPE" val="text"/>
  <p:tag name="KSO_WM_SLIDE_ITEM_CNT" val="0"/>
  <p:tag name="KSO_WM_SLIDE_INDEX" val="4"/>
  <p:tag name="KSO_WM_SLIDE_ID" val="custom20185047_4"/>
  <p:tag name="KSO_WM_TAG_VERSION" val="1.0"/>
  <p:tag name="KSO_WM_TEMPLATE_INDEX" val="20185047"/>
  <p:tag name="KSO_WM_TEMPLATE_CATEGORY" val="custom"/>
  <p:tag name="KSO_WM_SLIDE_SUBTYPE" val="picTxt"/>
  <p:tag name="KSO_WM_TEMPLATE_SUBCATEGORY" val="0"/>
</p:tagLst>
</file>

<file path=ppt/tags/tag121.xml><?xml version="1.0" encoding="utf-8"?>
<p:tagLst xmlns:p="http://schemas.openxmlformats.org/presentationml/2006/main">
  <p:tag name="KSO_WM_UNIT_TEXT_PART_ID" val="1-b"/>
  <p:tag name="KSO_WM_UNIT_TEXT_PART_SIZE" val="84.88*224.5"/>
  <p:tag name="KSO_WM_UNIT_VALUE" val="39"/>
  <p:tag name="KSO_WM_UNIT_HIGHLIGHT" val="0"/>
  <p:tag name="KSO_WM_UNIT_COMPATIBLE" val="0"/>
  <p:tag name="KSO_WM_UNIT_DIAGRAM_ISNUMVISUAL" val="0"/>
  <p:tag name="KSO_WM_UNIT_DIAGRAM_ISREFERUNIT" val="0"/>
  <p:tag name="KSO_WM_UNIT_ID" val="diagram20191213_1*f*1"/>
  <p:tag name="KSO_WM_TEMPLATE_CATEGORY" val="diagram"/>
  <p:tag name="KSO_WM_TEMPLATE_INDEX" val="20191213"/>
  <p:tag name="KSO_WM_UNIT_LAYERLEVEL" val="1"/>
  <p:tag name="KSO_WM_TAG_VERSION" val="1.0"/>
  <p:tag name="KSO_WM_BEAUTIFY_FLAG" val="#wm#"/>
  <p:tag name="KSO_WM_UNIT_PRESET_TEXT" val="点击此处添加正文，文字是您思想的提炼，请尽量言简意赅的阐述观点。"/>
  <p:tag name="KSO_WM_UNIT_TYPE" val="f"/>
  <p:tag name="KSO_WM_UNIT_INDEX" val="1"/>
  <p:tag name="KSO_WM_UNIT_ADJUSTLAYOUT_ID" val="19"/>
  <p:tag name="KSO_WM_UNIT_COLOR_SCHEME_SHAPE_ID" val="19"/>
  <p:tag name="KSO_WM_UNIT_COLOR_SCHEME_PARENT_PAGE" val="0_1"/>
  <p:tag name="KSO_WM_UNIT_TEXT_PART_ID_V2" val="d-1-1"/>
</p:tagLst>
</file>

<file path=ppt/tags/tag122.xml><?xml version="1.0" encoding="utf-8"?>
<p:tagLst xmlns:p="http://schemas.openxmlformats.org/presentationml/2006/main">
  <p:tag name="KSO_WM_SLIDE_SIZE" val="827*426"/>
  <p:tag name="KSO_WM_SLIDE_POSITION" val="66*56"/>
  <p:tag name="KSO_WM_SLIDE_LAYOUT_CNT" val="1_1_1"/>
  <p:tag name="KSO_WM_SLIDE_LAYOUT" val="a_d_f"/>
  <p:tag name="KSO_WM_BEAUTIFY_FLAG" val="#wm#"/>
  <p:tag name="KSO_WM_SLIDE_TYPE" val="text"/>
  <p:tag name="KSO_WM_SLIDE_ITEM_CNT" val="0"/>
  <p:tag name="KSO_WM_SLIDE_INDEX" val="4"/>
  <p:tag name="KSO_WM_SLIDE_ID" val="custom20185047_4"/>
  <p:tag name="KSO_WM_TAG_VERSION" val="1.0"/>
  <p:tag name="KSO_WM_TEMPLATE_INDEX" val="20185047"/>
  <p:tag name="KSO_WM_TEMPLATE_CATEGORY" val="custom"/>
  <p:tag name="KSO_WM_SLIDE_SUBTYPE" val="picTxt"/>
  <p:tag name="KSO_WM_TEMPLATE_SUBCATEGORY" val="0"/>
</p:tagLst>
</file>

<file path=ppt/tags/tag123.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23*a*1"/>
  <p:tag name="KSO_WM_UNIT_LAYERLEVEL" val="1"/>
  <p:tag name="KSO_WM_UNIT_VALUE" val="6"/>
  <p:tag name="KSO_WM_UNIT_ISCONTENTSTITLE" val="0"/>
  <p:tag name="KSO_WM_UNIT_HIGHLIGHT" val="0"/>
  <p:tag name="KSO_WM_UNIT_COMPATIBLE" val="0"/>
  <p:tag name="KSO_WM_BEAUTIFY_FLAG" val="#wm#"/>
  <p:tag name="KSO_WM_TAG_VERSION" val="1.0"/>
  <p:tag name="KSO_WM_UNIT_PRESET_TEXT" val="谢谢观看"/>
  <p:tag name="KSO_WM_UNIT_NOCLEAR" val="0"/>
  <p:tag name="KSO_WM_UNIT_DIAGRAM_ISNUMVISUAL" val="0"/>
  <p:tag name="KSO_WM_UNIT_DIAGRAM_ISREFERUNIT" val="0"/>
</p:tagLst>
</file>

<file path=ppt/tags/tag124.xml><?xml version="1.0" encoding="utf-8"?>
<p:tagLst xmlns:p="http://schemas.openxmlformats.org/presentationml/2006/main">
  <p:tag name="KSO_WM_TEMPLATE_CATEGORY" val="custom"/>
  <p:tag name="KSO_WM_TEMPLATE_INDEX" val="20185047"/>
  <p:tag name="KSO_WM_UNIT_TYPE" val="b"/>
  <p:tag name="KSO_WM_UNIT_INDEX" val="1"/>
  <p:tag name="KSO_WM_UNIT_ID" val="custom20185047_23*b*1"/>
  <p:tag name="KSO_WM_UNIT_LAYERLEVEL" val="1"/>
  <p:tag name="KSO_WM_UNIT_VALUE" val="30"/>
  <p:tag name="KSO_WM_UNIT_ISCONTENTSTITLE" val="0"/>
  <p:tag name="KSO_WM_UNIT_HIGHLIGHT" val="0"/>
  <p:tag name="KSO_WM_UNIT_COMPATIBLE" val="0"/>
  <p:tag name="KSO_WM_BEAUTIFY_FLAG" val="#wm#"/>
  <p:tag name="KSO_WM_TAG_VERSION" val="1.0"/>
  <p:tag name="KSO_WM_UNIT_PRESET_TEXT" val="THANK YOU"/>
  <p:tag name="KSO_WM_UNIT_NOCLEAR" val="0"/>
  <p:tag name="KSO_WM_UNIT_DIAGRAM_ISNUMVISUAL" val="0"/>
  <p:tag name="KSO_WM_UNIT_DIAGRAM_ISREFERUNIT" val="0"/>
</p:tagLst>
</file>

<file path=ppt/tags/tag125.xml><?xml version="1.0" encoding="utf-8"?>
<p:tagLst xmlns:p="http://schemas.openxmlformats.org/presentationml/2006/main">
  <p:tag name="KSO_WM_TEMPLATE_CATEGORY" val="custom"/>
  <p:tag name="KSO_WM_TEMPLATE_INDEX" val="20185047"/>
  <p:tag name="KSO_WM_TAG_VERSION" val="1.0"/>
  <p:tag name="KSO_WM_SLIDE_ID" val="custom20185047_23"/>
  <p:tag name="KSO_WM_SLIDE_INDEX" val="23"/>
  <p:tag name="KSO_WM_SLIDE_ITEM_CNT" val="0"/>
  <p:tag name="KSO_WM_SLIDE_LAYOUT" val="a_b"/>
  <p:tag name="KSO_WM_SLIDE_LAYOUT_CNT" val="1_1"/>
  <p:tag name="KSO_WM_SLIDE_TYPE" val="endPage"/>
  <p:tag name="KSO_WM_BEAUTIFY_FLAG" val="#wm#"/>
  <p:tag name="KSO_WM_SLIDE_SUBTYPE" val="pureTxt"/>
  <p:tag name="KSO_WM_TEMPLATE_SUBCATEGORY" val="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66.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 name="KSO_WM_TEMPLATE_CATEGORY" val="custom"/>
  <p:tag name="KSO_WM_TEMPLATE_INDEX" val="20185047"/>
  <p:tag name="KSO_WM_TAG_VERSION" val="1.0"/>
  <p:tag name="KSO_WM_TEMPLATE_THUMBS_INDEX" val="1、6、10、16、19、20、23"/>
  <p:tag name="KSO_WM_BEAUTIFY_FLAG" val="#wm#"/>
  <p:tag name="KSO_WM_TEMPLATE_SUBCATEGORY" val="0"/>
</p:tagLst>
</file>

<file path=ppt/tags/tag71.xml><?xml version="1.0" encoding="utf-8"?>
<p:tagLst xmlns:p="http://schemas.openxmlformats.org/presentationml/2006/main">
  <p:tag name="KSO_WM_TAG_VERSION" val="1.0"/>
  <p:tag name="KSO_WM_TEMPLATE_CATEGORY" val="diagram"/>
  <p:tag name="KSO_WM_TEMPLATE_INDEX" val="20177054"/>
</p:tagLst>
</file>

<file path=ppt/tags/tag72.xml><?xml version="1.0" encoding="utf-8"?>
<p:tagLst xmlns:p="http://schemas.openxmlformats.org/presentationml/2006/main">
  <p:tag name="KSO_WM_TAG_VERSION" val="1.0"/>
  <p:tag name="KSO_WM_TEMPLATE_CATEGORY" val="diagram"/>
  <p:tag name="KSO_WM_TEMPLATE_INDEX" val="20177054"/>
</p:tagLst>
</file>

<file path=ppt/tags/tag73.xml><?xml version="1.0" encoding="utf-8"?>
<p:tagLst xmlns:p="http://schemas.openxmlformats.org/presentationml/2006/main">
  <p:tag name="KSO_WM_TEMPLATE_CATEGORY" val="diagram"/>
  <p:tag name="KSO_WM_TEMPLATE_INDEX" val="20177054"/>
  <p:tag name="KSO_WM_TAG_VERSION" val="1.0"/>
  <p:tag name="KSO_WM_BEAUTIFY_FLAG" val="#wm#"/>
</p:tagLst>
</file>

<file path=ppt/tags/tag74.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1*a*1"/>
  <p:tag name="KSO_WM_UNIT_LAYERLEVEL" val="1"/>
  <p:tag name="KSO_WM_UNIT_VALUE" val="13"/>
  <p:tag name="KSO_WM_UNIT_ISCONTENTSTITLE" val="0"/>
  <p:tag name="KSO_WM_UNIT_HIGHLIGHT" val="0"/>
  <p:tag name="KSO_WM_UNIT_COMPATIBLE" val="0"/>
  <p:tag name="KSO_WM_BEAUTIFY_FLAG" val="#wm#"/>
  <p:tag name="KSO_WM_TAG_VERSION" val="1.0"/>
  <p:tag name="KSO_WM_UNIT_PRESET_TEXT" val="红色欧美商务模板"/>
  <p:tag name="KSO_WM_UNIT_NOCLEAR" val="0"/>
  <p:tag name="KSO_WM_UNIT_DIAGRAM_ISNUMVISUAL" val="0"/>
  <p:tag name="KSO_WM_UNIT_DIAGRAM_ISREFERUNIT" val="0"/>
</p:tagLst>
</file>

<file path=ppt/tags/tag75.xml><?xml version="1.0" encoding="utf-8"?>
<p:tagLst xmlns:p="http://schemas.openxmlformats.org/presentationml/2006/main">
  <p:tag name="KSO_WM_TEMPLATE_CATEGORY" val="custom"/>
  <p:tag name="KSO_WM_TEMPLATE_INDEX" val="20185047"/>
  <p:tag name="KSO_WM_TAG_VERSION" val="1.0"/>
  <p:tag name="KSO_WM_SLIDE_ID" val="custom20185047_1"/>
  <p:tag name="KSO_WM_SLIDE_INDEX" val="1"/>
  <p:tag name="KSO_WM_SLIDE_ITEM_CNT" val="0"/>
  <p:tag name="KSO_WM_SLIDE_LAYOUT" val="a_b"/>
  <p:tag name="KSO_WM_SLIDE_LAYOUT_CNT" val="1_1"/>
  <p:tag name="KSO_WM_SLIDE_TYPE" val="title"/>
  <p:tag name="KSO_WM_TEMPLATE_THUMBS_INDEX" val="1、6、10、16、19、20、23"/>
  <p:tag name="KSO_WM_BEAUTIFY_FLAG" val="#wm#"/>
  <p:tag name="KSO_WM_SLIDE_SUBTYPE" val="pureTxt"/>
  <p:tag name="KSO_WM_TEMPLATE_SUBCATEGORY" val="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45_1*i*1"/>
  <p:tag name="KSO_WM_TEMPLATE_CATEGORY" val="diagram"/>
  <p:tag name="KSO_WM_TEMPLATE_INDEX" val="20191345"/>
  <p:tag name="KSO_WM_UNIT_LAYERLEVEL" val="1"/>
  <p:tag name="KSO_WM_TAG_VERSION" val="1.0"/>
  <p:tag name="KSO_WM_BEAUTIFY_FLAG" val="#wm#"/>
  <p:tag name="KSO_WM_UNIT_COLOR_SCHEME_SHAPE_ID" val="19"/>
  <p:tag name="KSO_WM_UNIT_COLOR_SCHEME_PARENT_PAGE" val="0_1"/>
  <p:tag name="KSO_WM_UNIT_ADJUSTLAYOUT_ID" val="19"/>
</p:tagLst>
</file>

<file path=ppt/tags/tag77.xml><?xml version="1.0" encoding="utf-8"?>
<p:tagLst xmlns:p="http://schemas.openxmlformats.org/presentationml/2006/main">
  <p:tag name="KSO_WM_SLIDE_ID" val="diagram20191345_1"/>
  <p:tag name="KSO_WM_SLIDE_TYPE" val="text"/>
  <p:tag name="KSO_WM_SLIDE_SUBTYPE" val="picTxt"/>
  <p:tag name="KSO_WM_SLIDE_ITEM_CNT" val="0"/>
  <p:tag name="KSO_WM_SLIDE_INDEX" val="1"/>
  <p:tag name="KSO_WM_SLIDE_SIZE" val="960*423"/>
  <p:tag name="KSO_WM_SLIDE_POSITION" val="0*58"/>
  <p:tag name="KSO_WM_TAG_VERSION" val="1.0"/>
  <p:tag name="KSO_WM_BEAUTIFY_FLAG" val="#wm#"/>
  <p:tag name="KSO_WM_TEMPLATE_CATEGORY" val="diagram"/>
  <p:tag name="KSO_WM_TEMPLATE_INDEX" val="20191345"/>
  <p:tag name="KSO_WM_SLIDE_LAYOUT" val="a_d_f"/>
  <p:tag name="KSO_WM_SLIDE_LAYOUT_CNT" val="1_1_1"/>
  <p:tag name="KSO_WM_SLIDE_COLORSCHEME_VERSION" val="3.2"/>
  <p:tag name="KSO_WM_SLIDE_MODEL_TYPE" val="cover"/>
  <p:tag name="KSO_WM_SLIDE_CONSTRAINT" val="%7b%22slideConstraint%22%3a%7b%22seriesAreas%22%3a%5b%5d%2c%22singleAreas%22%3a%5b%7b%22shapes%22%3a%5b10%5d%2c%22serialConstraintIndex%22%3a-1%2c%22areatextmark%22%3a0%2c%22pictureprocessmark%22%3a0%7d%5d%7d%7d"/>
</p:tagLst>
</file>

<file path=ppt/tags/tag78.xml><?xml version="1.0" encoding="utf-8"?>
<p:tagLst xmlns:p="http://schemas.openxmlformats.org/presentationml/2006/main">
  <p:tag name="KSO_WM_UNIT_HIGHLIGHT" val="0"/>
  <p:tag name="KSO_WM_UNIT_COMPATIBLE" val="0"/>
  <p:tag name="KSO_WM_DIAGRAM_GROUP_CODE" val="l1-1"/>
  <p:tag name="KSO_WM_UNIT_TYPE" val="i"/>
  <p:tag name="KSO_WM_UNIT_INDEX" val="21"/>
  <p:tag name="KSO_WM_UNIT_ID" val="diagram20187725_2*i*2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79.xml><?xml version="1.0" encoding="utf-8"?>
<p:tagLst xmlns:p="http://schemas.openxmlformats.org/presentationml/2006/main">
  <p:tag name="KSO_WM_UNIT_HIGHLIGHT" val="0"/>
  <p:tag name="KSO_WM_UNIT_COMPATIBLE" val="0"/>
  <p:tag name="KSO_WM_DIAGRAM_GROUP_CODE" val="l1-1"/>
  <p:tag name="KSO_WM_UNIT_TYPE" val="i"/>
  <p:tag name="KSO_WM_UNIT_INDEX" val="1"/>
  <p:tag name="KSO_WM_UNIT_ID" val="diagram20187725_2*i*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DIAGRAM_GROUP_CODE" val="l1-1"/>
  <p:tag name="KSO_WM_UNIT_TYPE" val="i"/>
  <p:tag name="KSO_WM_UNIT_INDEX" val="12"/>
  <p:tag name="KSO_WM_UNIT_ID" val="diagram20187725_2*i*1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81.xml><?xml version="1.0" encoding="utf-8"?>
<p:tagLst xmlns:p="http://schemas.openxmlformats.org/presentationml/2006/main">
  <p:tag name="KSO_WM_UNIT_HIGHLIGHT" val="0"/>
  <p:tag name="KSO_WM_UNIT_COMPATIBLE" val="0"/>
  <p:tag name="KSO_WM_DIAGRAM_GROUP_CODE" val="l1-1"/>
  <p:tag name="KSO_WM_UNIT_TYPE" val="i"/>
  <p:tag name="KSO_WM_UNIT_INDEX" val="22"/>
  <p:tag name="KSO_WM_UNIT_ID" val="diagram20187725_2*i*2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UNIT_HIGHLIGHT" val="0"/>
  <p:tag name="KSO_WM_UNIT_COMPATIBLE" val="0"/>
  <p:tag name="KSO_WM_DIAGRAM_GROUP_CODE" val="l1-1"/>
  <p:tag name="KSO_WM_UNIT_TYPE" val="i"/>
  <p:tag name="KSO_WM_UNIT_INDEX" val="23"/>
  <p:tag name="KSO_WM_UNIT_ID" val="diagram20187725_2*i*2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83.xml><?xml version="1.0" encoding="utf-8"?>
<p:tagLst xmlns:p="http://schemas.openxmlformats.org/presentationml/2006/main">
  <p:tag name="KSO_WM_UNIT_HIGHLIGHT" val="0"/>
  <p:tag name="KSO_WM_UNIT_COMPATIBLE" val="0"/>
  <p:tag name="KSO_WM_DIAGRAM_GROUP_CODE" val="l1-1"/>
  <p:tag name="KSO_WM_UNIT_TYPE" val="i"/>
  <p:tag name="KSO_WM_UNIT_INDEX" val="24"/>
  <p:tag name="KSO_WM_UNIT_ID" val="diagram20187725_2*i*2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4.xml><?xml version="1.0" encoding="utf-8"?>
<p:tagLst xmlns:p="http://schemas.openxmlformats.org/presentationml/2006/main">
  <p:tag name="KSO_WM_UNIT_HIGHLIGHT" val="0"/>
  <p:tag name="KSO_WM_UNIT_COMPATIBLE" val="0"/>
  <p:tag name="KSO_WM_DIAGRAM_GROUP_CODE" val="l1-1"/>
  <p:tag name="KSO_WM_UNIT_TYPE" val="i"/>
  <p:tag name="KSO_WM_UNIT_INDEX" val="25"/>
  <p:tag name="KSO_WM_UNIT_ID" val="diagram20187725_2*i*2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UNIT_HIGHLIGHT" val="0"/>
  <p:tag name="KSO_WM_UNIT_COMPATIBLE" val="0"/>
  <p:tag name="KSO_WM_DIAGRAM_GROUP_CODE" val="l1-1"/>
  <p:tag name="KSO_WM_UNIT_TYPE" val="i"/>
  <p:tag name="KSO_WM_UNIT_INDEX" val="26"/>
  <p:tag name="KSO_WM_UNIT_ID" val="diagram20187725_2*i*2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6.xml><?xml version="1.0" encoding="utf-8"?>
<p:tagLst xmlns:p="http://schemas.openxmlformats.org/presentationml/2006/main">
  <p:tag name="KSO_WM_UNIT_HIGHLIGHT" val="0"/>
  <p:tag name="KSO_WM_UNIT_COMPATIBLE" val="0"/>
  <p:tag name="KSO_WM_DIAGRAM_GROUP_CODE" val="l1-1"/>
  <p:tag name="KSO_WM_UNIT_TYPE" val="i"/>
  <p:tag name="KSO_WM_UNIT_INDEX" val="27"/>
  <p:tag name="KSO_WM_UNIT_ID" val="diagram20187725_2*i*2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7.xml><?xml version="1.0" encoding="utf-8"?>
<p:tagLst xmlns:p="http://schemas.openxmlformats.org/presentationml/2006/main">
  <p:tag name="KSO_WM_UNIT_HIGHLIGHT" val="0"/>
  <p:tag name="KSO_WM_UNIT_COMPATIBLE" val="0"/>
  <p:tag name="KSO_WM_DIAGRAM_GROUP_CODE" val="l1-1"/>
  <p:tag name="KSO_WM_UNIT_TYPE" val="i"/>
  <p:tag name="KSO_WM_UNIT_INDEX" val="28"/>
  <p:tag name="KSO_WM_UNIT_ID" val="diagram20187725_2*i*2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8.xml><?xml version="1.0" encoding="utf-8"?>
<p:tagLst xmlns:p="http://schemas.openxmlformats.org/presentationml/2006/main">
  <p:tag name="KSO_WM_UNIT_HIGHLIGHT" val="0"/>
  <p:tag name="KSO_WM_UNIT_COMPATIBLE" val="0"/>
  <p:tag name="KSO_WM_DIAGRAM_GROUP_CODE" val="l1-1"/>
  <p:tag name="KSO_WM_UNIT_TYPE" val="i"/>
  <p:tag name="KSO_WM_UNIT_INDEX" val="2"/>
  <p:tag name="KSO_WM_UNIT_ID" val="diagram20187725_2*i*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9.xml><?xml version="1.0" encoding="utf-8"?>
<p:tagLst xmlns:p="http://schemas.openxmlformats.org/presentationml/2006/main">
  <p:tag name="KSO_WM_UNIT_HIGHLIGHT" val="0"/>
  <p:tag name="KSO_WM_UNIT_COMPATIBLE" val="0"/>
  <p:tag name="KSO_WM_DIAGRAM_GROUP_CODE" val="l1-1"/>
  <p:tag name="KSO_WM_UNIT_TYPE" val="i"/>
  <p:tag name="KSO_WM_UNIT_INDEX" val="3"/>
  <p:tag name="KSO_WM_UNIT_ID" val="diagram20187725_2*i*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DIAGRAM_GROUP_CODE" val="l1-1"/>
  <p:tag name="KSO_WM_UNIT_TYPE" val="i"/>
  <p:tag name="KSO_WM_UNIT_INDEX" val="4"/>
  <p:tag name="KSO_WM_UNIT_ID" val="diagram20187725_2*i*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1.xml><?xml version="1.0" encoding="utf-8"?>
<p:tagLst xmlns:p="http://schemas.openxmlformats.org/presentationml/2006/main">
  <p:tag name="KSO_WM_UNIT_HIGHLIGHT" val="0"/>
  <p:tag name="KSO_WM_UNIT_COMPATIBLE" val="0"/>
  <p:tag name="KSO_WM_DIAGRAM_GROUP_CODE" val="l1-1"/>
  <p:tag name="KSO_WM_UNIT_TYPE" val="i"/>
  <p:tag name="KSO_WM_UNIT_INDEX" val="5"/>
  <p:tag name="KSO_WM_UNIT_ID" val="diagram20187725_2*i*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2.xml><?xml version="1.0" encoding="utf-8"?>
<p:tagLst xmlns:p="http://schemas.openxmlformats.org/presentationml/2006/main">
  <p:tag name="KSO_WM_UNIT_HIGHLIGHT" val="0"/>
  <p:tag name="KSO_WM_UNIT_COMPATIBLE" val="0"/>
  <p:tag name="KSO_WM_DIAGRAM_GROUP_CODE" val="l1-1"/>
  <p:tag name="KSO_WM_UNIT_TYPE" val="i"/>
  <p:tag name="KSO_WM_UNIT_INDEX" val="6"/>
  <p:tag name="KSO_WM_UNIT_ID" val="diagram20187725_2*i*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3.xml><?xml version="1.0" encoding="utf-8"?>
<p:tagLst xmlns:p="http://schemas.openxmlformats.org/presentationml/2006/main">
  <p:tag name="KSO_WM_UNIT_HIGHLIGHT" val="0"/>
  <p:tag name="KSO_WM_UNIT_COMPATIBLE" val="0"/>
  <p:tag name="KSO_WM_DIAGRAM_GROUP_CODE" val="l1-1"/>
  <p:tag name="KSO_WM_UNIT_TYPE" val="i"/>
  <p:tag name="KSO_WM_UNIT_INDEX" val="7"/>
  <p:tag name="KSO_WM_UNIT_ID" val="diagram20187725_2*i*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4.xml><?xml version="1.0" encoding="utf-8"?>
<p:tagLst xmlns:p="http://schemas.openxmlformats.org/presentationml/2006/main">
  <p:tag name="KSO_WM_UNIT_HIGHLIGHT" val="0"/>
  <p:tag name="KSO_WM_UNIT_COMPATIBLE" val="0"/>
  <p:tag name="KSO_WM_DIAGRAM_GROUP_CODE" val="l1-1"/>
  <p:tag name="KSO_WM_UNIT_TYPE" val="i"/>
  <p:tag name="KSO_WM_UNIT_INDEX" val="8"/>
  <p:tag name="KSO_WM_UNIT_ID" val="diagram20187725_2*i*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95.xml><?xml version="1.0" encoding="utf-8"?>
<p:tagLst xmlns:p="http://schemas.openxmlformats.org/presentationml/2006/main">
  <p:tag name="KSO_WM_UNIT_HIGHLIGHT" val="0"/>
  <p:tag name="KSO_WM_UNIT_COMPATIBLE" val="0"/>
  <p:tag name="KSO_WM_DIAGRAM_GROUP_CODE" val="l1-1"/>
  <p:tag name="KSO_WM_UNIT_TYPE" val="i"/>
  <p:tag name="KSO_WM_UNIT_INDEX" val="9"/>
  <p:tag name="KSO_WM_UNIT_ID" val="diagram20187725_2*i*9"/>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96.xml><?xml version="1.0" encoding="utf-8"?>
<p:tagLst xmlns:p="http://schemas.openxmlformats.org/presentationml/2006/main">
  <p:tag name="KSO_WM_UNIT_HIGHLIGHT" val="0"/>
  <p:tag name="KSO_WM_UNIT_COMPATIBLE" val="0"/>
  <p:tag name="KSO_WM_DIAGRAM_GROUP_CODE" val="l1-1"/>
  <p:tag name="KSO_WM_UNIT_TYPE" val="i"/>
  <p:tag name="KSO_WM_UNIT_INDEX" val="10"/>
  <p:tag name="KSO_WM_UNIT_ID" val="diagram20187725_2*i*10"/>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7.xml><?xml version="1.0" encoding="utf-8"?>
<p:tagLst xmlns:p="http://schemas.openxmlformats.org/presentationml/2006/main">
  <p:tag name="KSO_WM_UNIT_HIGHLIGHT" val="0"/>
  <p:tag name="KSO_WM_UNIT_COMPATIBLE" val="0"/>
  <p:tag name="KSO_WM_DIAGRAM_GROUP_CODE" val="l1-1"/>
  <p:tag name="KSO_WM_UNIT_TYPE" val="i"/>
  <p:tag name="KSO_WM_UNIT_INDEX" val="11"/>
  <p:tag name="KSO_WM_UNIT_ID" val="diagram20187725_2*i*1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8.xml><?xml version="1.0" encoding="utf-8"?>
<p:tagLst xmlns:p="http://schemas.openxmlformats.org/presentationml/2006/main">
  <p:tag name="KSO_WM_UNIT_HIGHLIGHT" val="0"/>
  <p:tag name="KSO_WM_UNIT_COMPATIBLE" val="0"/>
  <p:tag name="KSO_WM_DIAGRAM_GROUP_CODE" val="l1-1"/>
  <p:tag name="KSO_WM_UNIT_TYPE" val="i"/>
  <p:tag name="KSO_WM_UNIT_INDEX" val="13"/>
  <p:tag name="KSO_WM_UNIT_ID" val="diagram20187725_2*i*1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9.xml><?xml version="1.0" encoding="utf-8"?>
<p:tagLst xmlns:p="http://schemas.openxmlformats.org/presentationml/2006/main">
  <p:tag name="KSO_WM_UNIT_HIGHLIGHT" val="0"/>
  <p:tag name="KSO_WM_UNIT_COMPATIBLE" val="0"/>
  <p:tag name="KSO_WM_DIAGRAM_GROUP_CODE" val="l1-1"/>
  <p:tag name="KSO_WM_UNIT_TYPE" val="i"/>
  <p:tag name="KSO_WM_UNIT_INDEX" val="14"/>
  <p:tag name="KSO_WM_UNIT_ID" val="diagram20187725_2*i*1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Theme">
  <a:themeElements>
    <a:clrScheme name="自定义 43">
      <a:dk1>
        <a:srgbClr val="000000"/>
      </a:dk1>
      <a:lt1>
        <a:srgbClr val="FFFFFF"/>
      </a:lt1>
      <a:dk2>
        <a:srgbClr val="778495"/>
      </a:dk2>
      <a:lt2>
        <a:srgbClr val="F0F0F0"/>
      </a:lt2>
      <a:accent1>
        <a:srgbClr val="4276AA"/>
      </a:accent1>
      <a:accent2>
        <a:srgbClr val="178AA1"/>
      </a:accent2>
      <a:accent3>
        <a:srgbClr val="40A693"/>
      </a:accent3>
      <a:accent4>
        <a:srgbClr val="002060"/>
      </a:accent4>
      <a:accent5>
        <a:srgbClr val="31587F"/>
      </a:accent5>
      <a:accent6>
        <a:srgbClr val="778495"/>
      </a:accent6>
      <a:hlink>
        <a:srgbClr val="4276AA"/>
      </a:hlink>
      <a:folHlink>
        <a:srgbClr val="BFBFBF"/>
      </a:folHlink>
    </a:clrScheme>
    <a:fontScheme name="Office 主题​​">
      <a:majorFont>
        <a:latin typeface="Calibri Light"/>
        <a:ea typeface=""/>
        <a:cs typeface=""/>
        <a:font script="Jpan" typeface="游ゴシック Light"/>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0">
      <a:dk1>
        <a:srgbClr val="000000"/>
      </a:dk1>
      <a:lt1>
        <a:srgbClr val="FFFFFF"/>
      </a:lt1>
      <a:dk2>
        <a:srgbClr val="990000"/>
      </a:dk2>
      <a:lt2>
        <a:srgbClr val="FFFFFF"/>
      </a:lt2>
      <a:accent1>
        <a:srgbClr val="990000"/>
      </a:accent1>
      <a:accent2>
        <a:srgbClr val="990000"/>
      </a:accent2>
      <a:accent3>
        <a:srgbClr val="990000"/>
      </a:accent3>
      <a:accent4>
        <a:srgbClr val="990000"/>
      </a:accent4>
      <a:accent5>
        <a:srgbClr val="000000"/>
      </a:accent5>
      <a:accent6>
        <a:srgbClr val="FFFFFF"/>
      </a:accent6>
      <a:hlink>
        <a:srgbClr val="0563C1"/>
      </a:hlink>
      <a:folHlink>
        <a:srgbClr val="954F72"/>
      </a:folHlink>
    </a:clrScheme>
    <a:fontScheme name="自定义 1">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rgbClr val="7F7F7F"/>
      </a:dk1>
      <a:lt1>
        <a:srgbClr val="FFFFFF"/>
      </a:lt1>
      <a:dk2>
        <a:srgbClr val="44546A"/>
      </a:dk2>
      <a:lt2>
        <a:srgbClr val="E7E6E6"/>
      </a:lt2>
      <a:accent1>
        <a:srgbClr val="7F7F7F"/>
      </a:accent1>
      <a:accent2>
        <a:srgbClr val="2DB2A4"/>
      </a:accent2>
      <a:accent3>
        <a:srgbClr val="F77A08"/>
      </a:accent3>
      <a:accent4>
        <a:srgbClr val="FFC000"/>
      </a:accent4>
      <a:accent5>
        <a:srgbClr val="5B9BD5"/>
      </a:accent5>
      <a:accent6>
        <a:srgbClr val="70AD47"/>
      </a:accent6>
      <a:hlink>
        <a:srgbClr val="0563C1"/>
      </a:hlink>
      <a:folHlink>
        <a:srgbClr val="954F72"/>
      </a:folHlink>
    </a:clrScheme>
    <a:fontScheme name="Office">
      <a:majorFont>
        <a:latin typeface="黑体"/>
        <a:ea typeface=""/>
        <a:cs typeface=""/>
        <a:font script="Jpan" typeface="游ゴシック Light"/>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黑体"/>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1368</Words>
  <Application>WPS 演示</Application>
  <PresentationFormat>宽屏</PresentationFormat>
  <Paragraphs>181</Paragraphs>
  <Slides>25</Slides>
  <Notes>26</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25</vt:i4>
      </vt:variant>
    </vt:vector>
  </HeadingPairs>
  <TitlesOfParts>
    <vt:vector size="35" baseType="lpstr">
      <vt:lpstr>Arial</vt:lpstr>
      <vt:lpstr>宋体</vt:lpstr>
      <vt:lpstr>Wingdings</vt:lpstr>
      <vt:lpstr>黑体</vt:lpstr>
      <vt:lpstr>微软雅黑</vt:lpstr>
      <vt:lpstr>Arial Unicode MS</vt:lpstr>
      <vt:lpstr>Calibri</vt:lpstr>
      <vt:lpstr>Office Theme</vt:lpstr>
      <vt:lpstr>1_Office 主题</vt:lpstr>
      <vt:lpstr>自定义设计方案</vt:lpstr>
      <vt:lpstr>跨境电商产品开发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苹果</cp:lastModifiedBy>
  <cp:revision>72</cp:revision>
  <dcterms:created xsi:type="dcterms:W3CDTF">2017-08-18T03:02:00Z</dcterms:created>
  <dcterms:modified xsi:type="dcterms:W3CDTF">2019-12-18T08:48:28Z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