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media/image1.svg" ContentType="image/svg+xml"/>
  <Override PartName="/ppt/media/image2.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2" r:id="rId3"/>
    <p:sldMasterId id="2147483658" r:id="rId4"/>
  </p:sldMasterIdLst>
  <p:notesMasterIdLst>
    <p:notesMasterId r:id="rId6"/>
  </p:notesMasterIdLst>
  <p:handoutMasterIdLst>
    <p:handoutMasterId r:id="rId18"/>
  </p:handoutMasterIdLst>
  <p:sldIdLst>
    <p:sldId id="258" r:id="rId5"/>
    <p:sldId id="342" r:id="rId7"/>
    <p:sldId id="293" r:id="rId8"/>
    <p:sldId id="332" r:id="rId9"/>
    <p:sldId id="334" r:id="rId10"/>
    <p:sldId id="329" r:id="rId11"/>
    <p:sldId id="335" r:id="rId12"/>
    <p:sldId id="310" r:id="rId13"/>
    <p:sldId id="336" r:id="rId14"/>
    <p:sldId id="311" r:id="rId15"/>
    <p:sldId id="312" r:id="rId16"/>
    <p:sldId id="273" r:id="rId17"/>
  </p:sldIdLst>
  <p:sldSz cx="9144000" cy="5144135"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4D4D1"/>
    <a:srgbClr val="04C0BF"/>
    <a:srgbClr val="01BDAD"/>
    <a:srgbClr val="01A89E"/>
    <a:srgbClr val="008075"/>
    <a:srgbClr val="004640"/>
    <a:srgbClr val="00544F"/>
    <a:srgbClr val="03A8A6"/>
    <a:srgbClr val="017E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642" y="-930"/>
      </p:cViewPr>
      <p:guideLst>
        <p:guide orient="horz" pos="1572"/>
        <p:guide pos="2882"/>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8" Type="http://schemas.openxmlformats.org/officeDocument/2006/relationships/slide" Target="slides/slide3.xml"/><Relationship Id="rId7" Type="http://schemas.openxmlformats.org/officeDocument/2006/relationships/slide" Target="slides/slide2.xml"/><Relationship Id="rId6" Type="http://schemas.openxmlformats.org/officeDocument/2006/relationships/notesMaster" Target="notesMasters/notesMaster1.xml"/><Relationship Id="rId5" Type="http://schemas.openxmlformats.org/officeDocument/2006/relationships/slide" Target="slides/slide1.xml"/><Relationship Id="rId4" Type="http://schemas.openxmlformats.org/officeDocument/2006/relationships/slideMaster" Target="slideMasters/slideMaster3.xml"/><Relationship Id="rId3" Type="http://schemas.openxmlformats.org/officeDocument/2006/relationships/slideMaster" Target="slideMasters/slideMaster2.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handoutMaster" Target="handoutMasters/handoutMaster1.xml"/><Relationship Id="rId17" Type="http://schemas.openxmlformats.org/officeDocument/2006/relationships/slide" Target="slides/slide12.xml"/><Relationship Id="rId16" Type="http://schemas.openxmlformats.org/officeDocument/2006/relationships/slide" Target="slides/slide11.xml"/><Relationship Id="rId15" Type="http://schemas.openxmlformats.org/officeDocument/2006/relationships/slide" Target="slides/slide10.xml"/><Relationship Id="rId14" Type="http://schemas.openxmlformats.org/officeDocument/2006/relationships/slide" Target="slides/slide9.xml"/><Relationship Id="rId13" Type="http://schemas.openxmlformats.org/officeDocument/2006/relationships/slide" Target="slides/slide8.xml"/><Relationship Id="rId12" Type="http://schemas.openxmlformats.org/officeDocument/2006/relationships/slide" Target="slides/slide7.xml"/><Relationship Id="rId11" Type="http://schemas.openxmlformats.org/officeDocument/2006/relationships/slide" Target="slides/slide6.xml"/><Relationship Id="rId10" Type="http://schemas.openxmlformats.org/officeDocument/2006/relationships/slide" Target="slides/slide5.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黑体" panose="02010609060101010101" charset="-122"/>
                <a:ea typeface="黑体" panose="02010609060101010101" charset="-122"/>
                <a:cs typeface="黑体" panose="02010609060101010101" charset="-122"/>
              </a:defRPr>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黑体" panose="02010609060101010101" charset="-122"/>
                <a:ea typeface="黑体" panose="02010609060101010101" charset="-122"/>
                <a:cs typeface="黑体" panose="02010609060101010101" charset="-122"/>
              </a:defRPr>
            </a:lvl1pPr>
          </a:lstStyle>
          <a:p>
            <a:fld id="{2A00C20A-6EC9-472C-9F4C-C15DE034050B}"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381534" y="685800"/>
            <a:ext cx="6094934"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黑体" panose="02010609060101010101" charset="-122"/>
                <a:ea typeface="黑体" panose="02010609060101010101" charset="-122"/>
                <a:cs typeface="黑体" panose="02010609060101010101" charset="-122"/>
              </a:defRPr>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黑体" panose="02010609060101010101" charset="-122"/>
                <a:ea typeface="黑体" panose="02010609060101010101" charset="-122"/>
                <a:cs typeface="黑体" panose="02010609060101010101" charset="-122"/>
              </a:defRPr>
            </a:lvl1pPr>
          </a:lstStyle>
          <a:p>
            <a:fld id="{4F6A9EF6-7160-4A3C-9ECB-1F8501A7DD42}"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黑体" panose="02010609060101010101" charset="-122"/>
        <a:ea typeface="黑体" panose="02010609060101010101" charset="-122"/>
        <a:cs typeface="黑体" panose="02010609060101010101" charset="-122"/>
      </a:defRPr>
    </a:lvl1pPr>
    <a:lvl2pPr marL="457200" algn="l" defTabSz="914400" rtl="0" eaLnBrk="1" latinLnBrk="0" hangingPunct="1">
      <a:defRPr sz="1200" kern="1200">
        <a:solidFill>
          <a:schemeClr val="tx1"/>
        </a:solidFill>
        <a:latin typeface="黑体" panose="02010609060101010101" charset="-122"/>
        <a:ea typeface="黑体" panose="02010609060101010101" charset="-122"/>
        <a:cs typeface="黑体" panose="02010609060101010101" charset="-122"/>
      </a:defRPr>
    </a:lvl2pPr>
    <a:lvl3pPr marL="914400" algn="l" defTabSz="914400" rtl="0" eaLnBrk="1" latinLnBrk="0" hangingPunct="1">
      <a:defRPr sz="1200" kern="1200">
        <a:solidFill>
          <a:schemeClr val="tx1"/>
        </a:solidFill>
        <a:latin typeface="黑体" panose="02010609060101010101" charset="-122"/>
        <a:ea typeface="黑体" panose="02010609060101010101" charset="-122"/>
        <a:cs typeface="黑体" panose="02010609060101010101" charset="-122"/>
      </a:defRPr>
    </a:lvl3pPr>
    <a:lvl4pPr marL="1371600" algn="l" defTabSz="914400" rtl="0" eaLnBrk="1" latinLnBrk="0" hangingPunct="1">
      <a:defRPr sz="1200" kern="1200">
        <a:solidFill>
          <a:schemeClr val="tx1"/>
        </a:solidFill>
        <a:latin typeface="黑体" panose="02010609060101010101" charset="-122"/>
        <a:ea typeface="黑体" panose="02010609060101010101" charset="-122"/>
        <a:cs typeface="黑体" panose="02010609060101010101" charset="-122"/>
      </a:defRPr>
    </a:lvl4pPr>
    <a:lvl5pPr marL="1828800" algn="l" defTabSz="914400" rtl="0" eaLnBrk="1" latinLnBrk="0" hangingPunct="1">
      <a:defRPr sz="1200" kern="1200">
        <a:solidFill>
          <a:schemeClr val="tx1"/>
        </a:solidFill>
        <a:latin typeface="黑体" panose="02010609060101010101" charset="-122"/>
        <a:ea typeface="黑体" panose="02010609060101010101" charset="-122"/>
        <a:cs typeface="黑体" panose="02010609060101010101" charset="-122"/>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6" Type="http://schemas.openxmlformats.org/officeDocument/2006/relationships/tags" Target="../tags/tag8.xml"/><Relationship Id="rId5" Type="http://schemas.openxmlformats.org/officeDocument/2006/relationships/tags" Target="../tags/tag7.xml"/><Relationship Id="rId4" Type="http://schemas.openxmlformats.org/officeDocument/2006/relationships/tags" Target="../tags/tag6.xml"/><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6" Type="http://schemas.openxmlformats.org/officeDocument/2006/relationships/image" Target="../media/image1.png"/><Relationship Id="rId5" Type="http://schemas.openxmlformats.org/officeDocument/2006/relationships/tags" Target="../tags/tag12.xml"/><Relationship Id="rId4" Type="http://schemas.openxmlformats.org/officeDocument/2006/relationships/tags" Target="../tags/tag11.xml"/><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4" Type="http://schemas.openxmlformats.org/officeDocument/2006/relationships/tags" Target="../tags/tag15.xml"/><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18" y="1598099"/>
            <a:ext cx="7772603" cy="1102712"/>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36" y="2915160"/>
            <a:ext cx="6400967" cy="131468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8035" indent="0" algn="ctr">
              <a:buNone/>
              <a:defRPr>
                <a:solidFill>
                  <a:schemeClr val="tx1">
                    <a:tint val="75000"/>
                  </a:schemeClr>
                </a:solidFill>
              </a:defRPr>
            </a:lvl7pPr>
            <a:lvl8pPr marL="2400935" indent="0" algn="ctr">
              <a:buNone/>
              <a:defRPr>
                <a:solidFill>
                  <a:schemeClr val="tx1">
                    <a:tint val="75000"/>
                  </a:schemeClr>
                </a:solidFill>
              </a:defRPr>
            </a:lvl8pPr>
            <a:lvl9pPr marL="2743835"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502448" y="2856900"/>
            <a:ext cx="8139178" cy="468692"/>
          </a:xfrm>
        </p:spPr>
        <p:txBody>
          <a:bodyPr lIns="101600" tIns="38100" rIns="63500" bIns="38100" anchor="t" anchorCtr="0">
            <a:noAutofit/>
          </a:bodyPr>
          <a:lstStyle>
            <a:lvl1pPr>
              <a:defRPr sz="2700" b="0" u="none" strike="noStrike" kern="1200" cap="none" spc="300" normalizeH="0">
                <a:solidFill>
                  <a:schemeClr val="tx1"/>
                </a:solidFill>
                <a:effectLst>
                  <a:outerShdw blurRad="38100" dist="38100" dir="2700000" algn="tl">
                    <a:srgbClr val="000000">
                      <a:alpha val="43137"/>
                    </a:srgbClr>
                  </a:outerShdw>
                </a:effectLst>
                <a:uFillTx/>
              </a:defRPr>
            </a:lvl1pPr>
          </a:lstStyle>
          <a:p>
            <a:r>
              <a:rPr lang="zh-CN" altLang="en-US" dirty="0"/>
              <a:t>单击此处编辑母版标题样式</a:t>
            </a:r>
            <a:endParaRPr lang="zh-CN" altLang="en-US" dirty="0"/>
          </a:p>
        </p:txBody>
      </p:sp>
      <p:sp>
        <p:nvSpPr>
          <p:cNvPr id="3" name="文本占位符 2"/>
          <p:cNvSpPr>
            <a:spLocks noGrp="1"/>
          </p:cNvSpPr>
          <p:nvPr>
            <p:ph type="body" idx="1"/>
            <p:custDataLst>
              <p:tags r:id="rId3"/>
            </p:custDataLst>
          </p:nvPr>
        </p:nvSpPr>
        <p:spPr>
          <a:xfrm>
            <a:off x="502444" y="3384174"/>
            <a:ext cx="8139178" cy="808589"/>
          </a:xfrm>
        </p:spPr>
        <p:txBody>
          <a:bodyPr lIns="101600" tIns="38100" rIns="76200" bIns="38100">
            <a:noAutofit/>
          </a:bodyPr>
          <a:lstStyle>
            <a:lvl1pPr marL="0" indent="0" eaLnBrk="1" fontAlgn="auto" latinLnBrk="0" hangingPunct="1">
              <a:buNone/>
              <a:defRPr kumimoji="0" lang="zh-CN" altLang="en-US" sz="1200" b="0" i="0" u="none" strike="noStrike" kern="1200" cap="none" spc="150" normalizeH="0" baseline="0" noProof="1">
                <a:solidFill>
                  <a:schemeClr val="tx1"/>
                </a:solidFill>
                <a:uFillTx/>
                <a:latin typeface="+mn-lt"/>
                <a:ea typeface="+mn-ea"/>
                <a:cs typeface="黑体" panose="02010609060101010101" charset="-122"/>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黑体" panose="02010609060101010101" charset="-122"/>
                <a:ea typeface="黑体" panose="02010609060101010101" charset="-122"/>
                <a:cs typeface="黑体" panose="02010609060101010101" charset="-122"/>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pic>
        <p:nvPicPr>
          <p:cNvPr id="6" name="Picture 2" descr="C:\Users\Administrator\Desktop\蓝色简约商务广告名片设计.png"/>
          <p:cNvPicPr>
            <a:picLocks noChangeAspect="1" noChangeArrowheads="1"/>
          </p:cNvPicPr>
          <p:nvPr userDrawn="1"/>
        </p:nvPicPr>
        <p:blipFill rotWithShape="1">
          <a:blip r:embed="rId6">
            <a:extLst>
              <a:ext uri="{28A0092B-C50C-407E-A947-70E740481C1C}">
                <a14:useLocalDpi xmlns:a14="http://schemas.microsoft.com/office/drawing/2010/main" val="0"/>
              </a:ext>
            </a:extLst>
          </a:blip>
          <a:srcRect l="163" t="53388" r="-163" b="28231"/>
          <a:stretch>
            <a:fillRect/>
          </a:stretch>
        </p:blipFill>
        <p:spPr bwMode="auto">
          <a:xfrm>
            <a:off x="8890" y="2266294"/>
            <a:ext cx="9144239" cy="289859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18" y="1598099"/>
            <a:ext cx="7772603" cy="1102712"/>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36" y="2915160"/>
            <a:ext cx="6400967" cy="131468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8035" indent="0" algn="ctr">
              <a:buNone/>
              <a:defRPr>
                <a:solidFill>
                  <a:schemeClr val="tx1">
                    <a:tint val="75000"/>
                  </a:schemeClr>
                </a:solidFill>
              </a:defRPr>
            </a:lvl7pPr>
            <a:lvl8pPr marL="2400935" indent="0" algn="ctr">
              <a:buNone/>
              <a:defRPr>
                <a:solidFill>
                  <a:schemeClr val="tx1">
                    <a:tint val="75000"/>
                  </a:schemeClr>
                </a:solidFill>
              </a:defRPr>
            </a:lvl8pPr>
            <a:lvl9pPr marL="2743835"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solidFill>
                  <a:srgbClr val="000000">
                    <a:tint val="75000"/>
                  </a:srgbClr>
                </a:solidFill>
              </a:rPr>
            </a:fld>
            <a:endParaRPr lang="zh-CN" altLang="en-US">
              <a:solidFill>
                <a:srgbClr val="000000">
                  <a:tint val="75000"/>
                </a:srgbClr>
              </a:solidFill>
            </a:endParaRPr>
          </a:p>
        </p:txBody>
      </p:sp>
      <p:sp>
        <p:nvSpPr>
          <p:cNvPr id="5" name="页脚占位符 4"/>
          <p:cNvSpPr>
            <a:spLocks noGrp="1"/>
          </p:cNvSpPr>
          <p:nvPr>
            <p:ph type="ftr" sz="quarter" idx="11"/>
          </p:nvPr>
        </p:nvSpPr>
        <p:spPr/>
        <p:txBody>
          <a:bodyPr/>
          <a:lstStyle/>
          <a:p>
            <a:endParaRPr lang="zh-CN" altLang="en-US">
              <a:solidFill>
                <a:srgbClr val="000000">
                  <a:tint val="75000"/>
                </a:srgbClr>
              </a:solidFill>
            </a:endParaRPr>
          </a:p>
        </p:txBody>
      </p:sp>
      <p:sp>
        <p:nvSpPr>
          <p:cNvPr id="6" name="灯片编号占位符 5"/>
          <p:cNvSpPr>
            <a:spLocks noGrp="1"/>
          </p:cNvSpPr>
          <p:nvPr>
            <p:ph type="sldNum" sz="quarter" idx="12"/>
          </p:nvPr>
        </p:nvSpPr>
        <p:spPr/>
        <p:txBody>
          <a:bodyPr/>
          <a:lstStyle/>
          <a:p>
            <a:fld id="{0C913308-F349-4B6D-A68A-DD1791B4A57B}" type="slidenum">
              <a:rPr lang="zh-CN" altLang="en-US" smtClean="0">
                <a:solidFill>
                  <a:srgbClr val="000000">
                    <a:tint val="75000"/>
                  </a:srgbClr>
                </a:solidFill>
              </a:rPr>
            </a:fld>
            <a:endParaRPr lang="zh-CN" altLang="en-US">
              <a:solidFill>
                <a:srgbClr val="000000">
                  <a:tint val="75000"/>
                </a:srgbClr>
              </a:solidFill>
            </a:endParaRP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4" name="日期占位符 3"/>
          <p:cNvSpPr>
            <a:spLocks noGrp="1"/>
          </p:cNvSpPr>
          <p:nvPr>
            <p:ph type="dt" sz="half" idx="10"/>
          </p:nvPr>
        </p:nvSpPr>
        <p:spPr/>
        <p:txBody>
          <a:bodyPr/>
          <a:lstStyle/>
          <a:p>
            <a:fld id="{530820CF-B880-4189-942D-D702A7CBA730}" type="datetimeFigureOut">
              <a:rPr lang="zh-CN" altLang="en-US" smtClean="0">
                <a:solidFill>
                  <a:srgbClr val="000000">
                    <a:tint val="75000"/>
                  </a:srgbClr>
                </a:solidFill>
              </a:rPr>
            </a:fld>
            <a:endParaRPr lang="zh-CN" altLang="en-US">
              <a:solidFill>
                <a:srgbClr val="000000">
                  <a:tint val="75000"/>
                </a:srgbClr>
              </a:solidFill>
            </a:endParaRPr>
          </a:p>
        </p:txBody>
      </p:sp>
      <p:sp>
        <p:nvSpPr>
          <p:cNvPr id="5" name="页脚占位符 4"/>
          <p:cNvSpPr>
            <a:spLocks noGrp="1"/>
          </p:cNvSpPr>
          <p:nvPr>
            <p:ph type="ftr" sz="quarter" idx="11"/>
          </p:nvPr>
        </p:nvSpPr>
        <p:spPr/>
        <p:txBody>
          <a:bodyPr/>
          <a:lstStyle/>
          <a:p>
            <a:endParaRPr lang="zh-CN" altLang="en-US">
              <a:solidFill>
                <a:srgbClr val="000000">
                  <a:tint val="75000"/>
                </a:srgbClr>
              </a:solidFill>
            </a:endParaRPr>
          </a:p>
        </p:txBody>
      </p:sp>
      <p:sp>
        <p:nvSpPr>
          <p:cNvPr id="6" name="灯片编号占位符 5"/>
          <p:cNvSpPr>
            <a:spLocks noGrp="1"/>
          </p:cNvSpPr>
          <p:nvPr>
            <p:ph type="sldNum" sz="quarter" idx="12"/>
          </p:nvPr>
        </p:nvSpPr>
        <p:spPr/>
        <p:txBody>
          <a:bodyPr/>
          <a:lstStyle/>
          <a:p>
            <a:fld id="{0C913308-F349-4B6D-A68A-DD1791B4A57B}" type="slidenum">
              <a:rPr lang="zh-CN" altLang="en-US" smtClean="0">
                <a:solidFill>
                  <a:srgbClr val="000000">
                    <a:tint val="75000"/>
                  </a:srgbClr>
                </a:solidFill>
              </a:rPr>
            </a:fld>
            <a:endParaRPr lang="zh-CN" altLang="en-US">
              <a:solidFill>
                <a:srgbClr val="000000">
                  <a:tint val="75000"/>
                </a:srgbClr>
              </a:solidFill>
            </a:endParaRPr>
          </a:p>
        </p:txBody>
      </p:sp>
      <p:pic>
        <p:nvPicPr>
          <p:cNvPr id="1026" name="Picture 2" descr="C:\Users\Administrator\Desktop\蓝色简约商务广告名片设计.png"/>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b="80019"/>
          <a:stretch>
            <a:fillRect/>
          </a:stretch>
        </p:blipFill>
        <p:spPr bwMode="auto">
          <a:xfrm>
            <a:off x="635" y="48"/>
            <a:ext cx="9144239" cy="315088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solidFill>
                  <a:srgbClr val="000000">
                    <a:tint val="75000"/>
                  </a:srgbClr>
                </a:solidFill>
              </a:rPr>
            </a:fld>
            <a:endParaRPr lang="zh-CN" altLang="en-US">
              <a:solidFill>
                <a:srgbClr val="000000">
                  <a:tint val="75000"/>
                </a:srgbClr>
              </a:solidFill>
            </a:endParaRPr>
          </a:p>
        </p:txBody>
      </p:sp>
      <p:sp>
        <p:nvSpPr>
          <p:cNvPr id="4" name="页脚占位符 3"/>
          <p:cNvSpPr>
            <a:spLocks noGrp="1"/>
          </p:cNvSpPr>
          <p:nvPr>
            <p:ph type="ftr" sz="quarter" idx="11"/>
          </p:nvPr>
        </p:nvSpPr>
        <p:spPr/>
        <p:txBody>
          <a:bodyPr/>
          <a:lstStyle/>
          <a:p>
            <a:endParaRPr lang="zh-CN" altLang="en-US">
              <a:solidFill>
                <a:srgbClr val="000000">
                  <a:tint val="75000"/>
                </a:srgbClr>
              </a:solidFill>
            </a:endParaRPr>
          </a:p>
        </p:txBody>
      </p:sp>
      <p:sp>
        <p:nvSpPr>
          <p:cNvPr id="5" name="灯片编号占位符 4"/>
          <p:cNvSpPr>
            <a:spLocks noGrp="1"/>
          </p:cNvSpPr>
          <p:nvPr>
            <p:ph type="sldNum" sz="quarter" idx="12"/>
          </p:nvPr>
        </p:nvSpPr>
        <p:spPr/>
        <p:txBody>
          <a:bodyPr/>
          <a:lstStyle/>
          <a:p>
            <a:fld id="{0C913308-F349-4B6D-A68A-DD1791B4A57B}" type="slidenum">
              <a:rPr lang="zh-CN" altLang="en-US" smtClean="0">
                <a:solidFill>
                  <a:srgbClr val="000000">
                    <a:tint val="75000"/>
                  </a:srgbClr>
                </a:solidFill>
              </a:rPr>
            </a:fld>
            <a:endParaRPr lang="zh-CN" altLang="en-US">
              <a:solidFill>
                <a:srgbClr val="000000">
                  <a:tint val="75000"/>
                </a:srgb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12" y="204823"/>
            <a:ext cx="3008392" cy="871690"/>
          </a:xfrm>
        </p:spPr>
        <p:txBody>
          <a:bodyPr anchor="b"/>
          <a:lstStyle>
            <a:lvl1pPr algn="l">
              <a:defRPr sz="15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143" y="204824"/>
            <a:ext cx="5111883" cy="439060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12" y="1076514"/>
            <a:ext cx="3008392" cy="351891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0820CF-B880-4189-942D-D702A7CBA730}" type="datetimeFigureOut">
              <a:rPr lang="zh-CN" altLang="en-US" smtClean="0">
                <a:solidFill>
                  <a:srgbClr val="000000">
                    <a:tint val="75000"/>
                  </a:srgbClr>
                </a:solidFill>
              </a:rPr>
            </a:fld>
            <a:endParaRPr lang="zh-CN" altLang="en-US">
              <a:solidFill>
                <a:srgbClr val="000000">
                  <a:tint val="75000"/>
                </a:srgbClr>
              </a:solidFill>
            </a:endParaRPr>
          </a:p>
        </p:txBody>
      </p:sp>
      <p:sp>
        <p:nvSpPr>
          <p:cNvPr id="6" name="页脚占位符 5"/>
          <p:cNvSpPr>
            <a:spLocks noGrp="1"/>
          </p:cNvSpPr>
          <p:nvPr>
            <p:ph type="ftr" sz="quarter" idx="11"/>
          </p:nvPr>
        </p:nvSpPr>
        <p:spPr/>
        <p:txBody>
          <a:bodyPr/>
          <a:lstStyle/>
          <a:p>
            <a:endParaRPr lang="zh-CN" altLang="en-US">
              <a:solidFill>
                <a:srgbClr val="000000">
                  <a:tint val="75000"/>
                </a:srgbClr>
              </a:solidFill>
            </a:endParaRPr>
          </a:p>
        </p:txBody>
      </p:sp>
      <p:sp>
        <p:nvSpPr>
          <p:cNvPr id="7" name="灯片编号占位符 6"/>
          <p:cNvSpPr>
            <a:spLocks noGrp="1"/>
          </p:cNvSpPr>
          <p:nvPr>
            <p:ph type="sldNum" sz="quarter" idx="12"/>
          </p:nvPr>
        </p:nvSpPr>
        <p:spPr/>
        <p:txBody>
          <a:bodyPr/>
          <a:lstStyle/>
          <a:p>
            <a:fld id="{0C913308-F349-4B6D-A68A-DD1791B4A57B}" type="slidenum">
              <a:rPr lang="zh-CN" altLang="en-US" smtClean="0">
                <a:solidFill>
                  <a:srgbClr val="000000">
                    <a:tint val="75000"/>
                  </a:srgbClr>
                </a:solidFill>
              </a:rPr>
            </a:fld>
            <a:endParaRPr lang="zh-CN" altLang="en-US">
              <a:solidFill>
                <a:srgbClr val="000000">
                  <a:tint val="75000"/>
                </a:srgb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335" y="3601080"/>
            <a:ext cx="5486543" cy="425128"/>
          </a:xfrm>
        </p:spPr>
        <p:txBody>
          <a:bodyPr anchor="b"/>
          <a:lstStyle>
            <a:lvl1pPr algn="l">
              <a:defRPr sz="15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335" y="459662"/>
            <a:ext cx="5486543" cy="30866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8035" indent="0">
              <a:buNone/>
              <a:defRPr sz="1500"/>
            </a:lvl7pPr>
            <a:lvl8pPr marL="2400935" indent="0">
              <a:buNone/>
              <a:defRPr sz="1500"/>
            </a:lvl8pPr>
            <a:lvl9pPr marL="2743835" indent="0">
              <a:buNone/>
              <a:defRPr sz="1500"/>
            </a:lvl9pPr>
          </a:lstStyle>
          <a:p>
            <a:endParaRPr lang="zh-CN" altLang="en-US"/>
          </a:p>
        </p:txBody>
      </p:sp>
      <p:sp>
        <p:nvSpPr>
          <p:cNvPr id="4" name="文本占位符 3"/>
          <p:cNvSpPr>
            <a:spLocks noGrp="1"/>
          </p:cNvSpPr>
          <p:nvPr>
            <p:ph type="body" sz="half" idx="2"/>
          </p:nvPr>
        </p:nvSpPr>
        <p:spPr>
          <a:xfrm>
            <a:off x="1792335" y="4026208"/>
            <a:ext cx="5486543" cy="60375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0820CF-B880-4189-942D-D702A7CBA730}" type="datetimeFigureOut">
              <a:rPr lang="zh-CN" altLang="en-US" smtClean="0">
                <a:solidFill>
                  <a:srgbClr val="000000">
                    <a:tint val="75000"/>
                  </a:srgbClr>
                </a:solidFill>
              </a:rPr>
            </a:fld>
            <a:endParaRPr lang="zh-CN" altLang="en-US">
              <a:solidFill>
                <a:srgbClr val="000000">
                  <a:tint val="75000"/>
                </a:srgbClr>
              </a:solidFill>
            </a:endParaRPr>
          </a:p>
        </p:txBody>
      </p:sp>
      <p:sp>
        <p:nvSpPr>
          <p:cNvPr id="6" name="页脚占位符 5"/>
          <p:cNvSpPr>
            <a:spLocks noGrp="1"/>
          </p:cNvSpPr>
          <p:nvPr>
            <p:ph type="ftr" sz="quarter" idx="11"/>
          </p:nvPr>
        </p:nvSpPr>
        <p:spPr/>
        <p:txBody>
          <a:bodyPr/>
          <a:lstStyle/>
          <a:p>
            <a:endParaRPr lang="zh-CN" altLang="en-US">
              <a:solidFill>
                <a:srgbClr val="000000">
                  <a:tint val="75000"/>
                </a:srgbClr>
              </a:solidFill>
            </a:endParaRPr>
          </a:p>
        </p:txBody>
      </p:sp>
      <p:sp>
        <p:nvSpPr>
          <p:cNvPr id="7" name="灯片编号占位符 6"/>
          <p:cNvSpPr>
            <a:spLocks noGrp="1"/>
          </p:cNvSpPr>
          <p:nvPr>
            <p:ph type="sldNum" sz="quarter" idx="12"/>
          </p:nvPr>
        </p:nvSpPr>
        <p:spPr/>
        <p:txBody>
          <a:bodyPr/>
          <a:lstStyle/>
          <a:p>
            <a:fld id="{0C913308-F349-4B6D-A68A-DD1791B4A57B}" type="slidenum">
              <a:rPr lang="zh-CN" altLang="en-US" smtClean="0">
                <a:solidFill>
                  <a:srgbClr val="000000">
                    <a:tint val="75000"/>
                  </a:srgbClr>
                </a:solidFill>
              </a:rPr>
            </a:fld>
            <a:endParaRPr lang="zh-CN" altLang="en-US">
              <a:solidFill>
                <a:srgbClr val="000000">
                  <a:tint val="75000"/>
                </a:srgb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16" name="日期占位符 15"/>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3"/>
            </p:custDataLst>
          </p:nvPr>
        </p:nvSpPr>
        <p:spPr/>
        <p:txBody>
          <a:bodyPr/>
          <a:lstStyle/>
          <a:p>
            <a:endParaRPr lang="zh-CN" altLang="en-US" dirty="0"/>
          </a:p>
        </p:txBody>
      </p:sp>
      <p:sp>
        <p:nvSpPr>
          <p:cNvPr id="18" name="灯片编号占位符 17"/>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5" Type="http://schemas.openxmlformats.org/officeDocument/2006/relationships/theme" Target="../theme/theme1.xml"/><Relationship Id="rId4" Type="http://schemas.openxmlformats.org/officeDocument/2006/relationships/image" Target="../media/image1.png"/><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7" Type="http://schemas.openxmlformats.org/officeDocument/2006/relationships/theme" Target="../theme/theme2.xml"/><Relationship Id="rId6" Type="http://schemas.openxmlformats.org/officeDocument/2006/relationships/image" Target="../media/image1.png"/><Relationship Id="rId5" Type="http://schemas.openxmlformats.org/officeDocument/2006/relationships/slideLayout" Target="../slideLayouts/slideLayout8.xml"/><Relationship Id="rId4" Type="http://schemas.openxmlformats.org/officeDocument/2006/relationships/slideLayout" Target="../slideLayouts/slideLayout7.xml"/><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_rels/slideMaster3.xml.rels><?xml version="1.0" encoding="UTF-8" standalone="yes"?>
<Relationships xmlns="http://schemas.openxmlformats.org/package/2006/relationships"><Relationship Id="rId9" Type="http://schemas.openxmlformats.org/officeDocument/2006/relationships/tags" Target="../tags/tag20.xml"/><Relationship Id="rId8" Type="http://schemas.openxmlformats.org/officeDocument/2006/relationships/tags" Target="../tags/tag19.xml"/><Relationship Id="rId7" Type="http://schemas.openxmlformats.org/officeDocument/2006/relationships/tags" Target="../tags/tag18.xml"/><Relationship Id="rId6" Type="http://schemas.openxmlformats.org/officeDocument/2006/relationships/tags" Target="../tags/tag17.xml"/><Relationship Id="rId5" Type="http://schemas.openxmlformats.org/officeDocument/2006/relationships/tags" Target="../tags/tag16.xml"/><Relationship Id="rId4" Type="http://schemas.openxmlformats.org/officeDocument/2006/relationships/slideLayout" Target="../slideLayouts/slideLayout12.xml"/><Relationship Id="rId3" Type="http://schemas.openxmlformats.org/officeDocument/2006/relationships/slideLayout" Target="../slideLayouts/slideLayout11.xml"/><Relationship Id="rId2" Type="http://schemas.openxmlformats.org/officeDocument/2006/relationships/slideLayout" Target="../slideLayouts/slideLayout10.xml"/><Relationship Id="rId11" Type="http://schemas.openxmlformats.org/officeDocument/2006/relationships/theme" Target="../theme/theme3.xml"/><Relationship Id="rId10" Type="http://schemas.openxmlformats.org/officeDocument/2006/relationships/tags" Target="../tags/tag21.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12" y="206015"/>
            <a:ext cx="8229815" cy="8574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12" y="1200361"/>
            <a:ext cx="8229815" cy="3395066"/>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457212" y="4768097"/>
            <a:ext cx="2133656" cy="273892"/>
          </a:xfrm>
          <a:prstGeom prst="rect">
            <a:avLst/>
          </a:prstGeom>
        </p:spPr>
        <p:txBody>
          <a:bodyPr vert="horz" lIns="91440" tIns="45720" rIns="91440" bIns="45720" rtlCol="0" anchor="ctr"/>
          <a:lstStyle>
            <a:lvl1pPr algn="l">
              <a:defRPr sz="900">
                <a:solidFill>
                  <a:schemeClr val="tx1">
                    <a:tint val="75000"/>
                  </a:schemeClr>
                </a:solidFill>
                <a:latin typeface="黑体" panose="02010609060101010101" charset="-122"/>
                <a:ea typeface="黑体" panose="02010609060101010101" charset="-122"/>
                <a:cs typeface="黑体" panose="02010609060101010101" charset="-122"/>
              </a:defRPr>
            </a:lvl1pPr>
          </a:lstStyle>
          <a:p>
            <a:fld id="{530820CF-B880-4189-942D-D702A7CBA730}" type="datetimeFigureOut">
              <a:rPr lang="zh-CN" altLang="en-US" smtClean="0"/>
            </a:fld>
            <a:endParaRPr lang="zh-CN" altLang="en-US"/>
          </a:p>
        </p:txBody>
      </p:sp>
      <p:sp>
        <p:nvSpPr>
          <p:cNvPr id="5" name="页脚占位符 4"/>
          <p:cNvSpPr>
            <a:spLocks noGrp="1"/>
          </p:cNvSpPr>
          <p:nvPr>
            <p:ph type="ftr" sz="quarter" idx="3"/>
          </p:nvPr>
        </p:nvSpPr>
        <p:spPr>
          <a:xfrm>
            <a:off x="3124282" y="4768097"/>
            <a:ext cx="2895675" cy="273892"/>
          </a:xfrm>
          <a:prstGeom prst="rect">
            <a:avLst/>
          </a:prstGeom>
        </p:spPr>
        <p:txBody>
          <a:bodyPr vert="horz" lIns="91440" tIns="45720" rIns="91440" bIns="45720" rtlCol="0" anchor="ctr"/>
          <a:lstStyle>
            <a:lvl1pPr algn="ctr">
              <a:defRPr sz="900">
                <a:solidFill>
                  <a:schemeClr val="tx1">
                    <a:tint val="75000"/>
                  </a:schemeClr>
                </a:solidFill>
                <a:latin typeface="黑体" panose="02010609060101010101" charset="-122"/>
                <a:ea typeface="黑体" panose="02010609060101010101" charset="-122"/>
                <a:cs typeface="黑体" panose="02010609060101010101" charset="-122"/>
              </a:defRPr>
            </a:lvl1pPr>
          </a:lstStyle>
          <a:p>
            <a:endParaRPr lang="zh-CN" altLang="en-US"/>
          </a:p>
        </p:txBody>
      </p:sp>
      <p:sp>
        <p:nvSpPr>
          <p:cNvPr id="6" name="灯片编号占位符 5"/>
          <p:cNvSpPr>
            <a:spLocks noGrp="1"/>
          </p:cNvSpPr>
          <p:nvPr>
            <p:ph type="sldNum" sz="quarter" idx="4"/>
          </p:nvPr>
        </p:nvSpPr>
        <p:spPr>
          <a:xfrm>
            <a:off x="6553371" y="4768097"/>
            <a:ext cx="2133656" cy="273892"/>
          </a:xfrm>
          <a:prstGeom prst="rect">
            <a:avLst/>
          </a:prstGeom>
        </p:spPr>
        <p:txBody>
          <a:bodyPr vert="horz" lIns="91440" tIns="45720" rIns="91440" bIns="45720" rtlCol="0" anchor="ctr"/>
          <a:lstStyle>
            <a:lvl1pPr algn="r">
              <a:defRPr sz="900">
                <a:solidFill>
                  <a:schemeClr val="tx1">
                    <a:tint val="75000"/>
                  </a:schemeClr>
                </a:solidFill>
                <a:latin typeface="黑体" panose="02010609060101010101" charset="-122"/>
                <a:ea typeface="黑体" panose="02010609060101010101" charset="-122"/>
                <a:cs typeface="黑体" panose="02010609060101010101" charset="-122"/>
              </a:defRPr>
            </a:lvl1pPr>
          </a:lstStyle>
          <a:p>
            <a:fld id="{0C913308-F349-4B6D-A68A-DD1791B4A57B}" type="slidenum">
              <a:rPr lang="zh-CN" altLang="en-US" smtClean="0"/>
            </a:fld>
            <a:endParaRPr lang="zh-CN" altLang="en-US"/>
          </a:p>
        </p:txBody>
      </p:sp>
      <p:pic>
        <p:nvPicPr>
          <p:cNvPr id="7" name="Picture 2" descr="C:\Users\Administrator\Desktop\蓝色简约商务广告名片设计.png"/>
          <p:cNvPicPr>
            <a:picLocks noChangeAspect="1" noChangeArrowheads="1"/>
          </p:cNvPicPr>
          <p:nvPr userDrawn="1"/>
        </p:nvPicPr>
        <p:blipFill rotWithShape="1">
          <a:blip r:embed="rId4">
            <a:extLst>
              <a:ext uri="{28A0092B-C50C-407E-A947-70E740481C1C}">
                <a14:useLocalDpi xmlns:a14="http://schemas.microsoft.com/office/drawing/2010/main" val="0"/>
              </a:ext>
            </a:extLst>
          </a:blip>
          <a:srcRect l="163" t="39147" r="-163" b="28231"/>
          <a:stretch>
            <a:fillRect/>
          </a:stretch>
        </p:blipFill>
        <p:spPr bwMode="auto">
          <a:xfrm>
            <a:off x="0" y="4749555"/>
            <a:ext cx="9144239" cy="394845"/>
          </a:xfrm>
          <a:prstGeom prst="rect">
            <a:avLst/>
          </a:prstGeom>
          <a:noFill/>
          <a:extLst>
            <a:ext uri="{909E8E84-426E-40DD-AFC4-6F175D3DCCD1}">
              <a14:hiddenFill xmlns:a14="http://schemas.microsoft.com/office/drawing/2010/main">
                <a:solidFill>
                  <a:srgbClr val="FFFFFF"/>
                </a:solidFill>
              </a14:hiddenFill>
            </a:ext>
          </a:extLst>
        </p:spPr>
      </p:pic>
      <p:grpSp>
        <p:nvGrpSpPr>
          <p:cNvPr id="8" name="组合 7"/>
          <p:cNvGrpSpPr/>
          <p:nvPr userDrawn="1"/>
        </p:nvGrpSpPr>
        <p:grpSpPr>
          <a:xfrm>
            <a:off x="293370" y="318135"/>
            <a:ext cx="328930" cy="328930"/>
            <a:chOff x="406574" y="404664"/>
            <a:chExt cx="432048" cy="432048"/>
          </a:xfrm>
        </p:grpSpPr>
        <p:sp>
          <p:nvSpPr>
            <p:cNvPr id="9" name="椭圆 8"/>
            <p:cNvSpPr/>
            <p:nvPr/>
          </p:nvSpPr>
          <p:spPr>
            <a:xfrm>
              <a:off x="406574" y="404664"/>
              <a:ext cx="432048" cy="43204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latin typeface="黑体" panose="02010609060101010101" charset="-122"/>
                <a:ea typeface="黑体" panose="02010609060101010101" charset="-122"/>
                <a:cs typeface="黑体" panose="02010609060101010101" charset="-122"/>
              </a:endParaRPr>
            </a:p>
          </p:txBody>
        </p:sp>
        <p:sp>
          <p:nvSpPr>
            <p:cNvPr id="10" name="椭圆 9"/>
            <p:cNvSpPr/>
            <p:nvPr/>
          </p:nvSpPr>
          <p:spPr>
            <a:xfrm>
              <a:off x="514586" y="512676"/>
              <a:ext cx="216024" cy="21602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latin typeface="黑体" panose="02010609060101010101" charset="-122"/>
                <a:ea typeface="黑体" panose="02010609060101010101" charset="-122"/>
                <a:cs typeface="黑体" panose="02010609060101010101" charset="-122"/>
              </a:endParaRPr>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iming>
    <p:tnLst>
      <p:par>
        <p:cTn id="1" dur="indefinite" restart="never" nodeType="tmRoot"/>
      </p:par>
    </p:tnLst>
  </p:timing>
  <p:txStyles>
    <p:titleStyle>
      <a:lvl1pPr algn="ctr" defTabSz="685800" rtl="0" eaLnBrk="1" latinLnBrk="0" hangingPunct="1">
        <a:spcBef>
          <a:spcPct val="0"/>
        </a:spcBef>
        <a:buNone/>
        <a:defRPr sz="2800" kern="1200">
          <a:solidFill>
            <a:schemeClr val="tx1"/>
          </a:solidFill>
          <a:latin typeface="黑体" panose="02010609060101010101" charset="-122"/>
          <a:ea typeface="黑体" panose="02010609060101010101" charset="-122"/>
          <a:cs typeface="黑体" panose="02010609060101010101" charset="-122"/>
        </a:defRPr>
      </a:lvl1pPr>
    </p:titleStyle>
    <p:bodyStyle>
      <a:lvl1pPr marL="257175" indent="-257175" algn="l" defTabSz="685800" rtl="0" eaLnBrk="1" latinLnBrk="0" hangingPunct="1">
        <a:spcBef>
          <a:spcPct val="15000"/>
        </a:spcBef>
        <a:buFont typeface="Arial" panose="020B0604020202020204" pitchFamily="34" charset="0"/>
        <a:buChar char="•"/>
        <a:defRPr sz="2800" kern="1200">
          <a:solidFill>
            <a:schemeClr val="tx1"/>
          </a:solidFill>
          <a:latin typeface="黑体" panose="02010609060101010101" charset="-122"/>
          <a:ea typeface="黑体" panose="02010609060101010101" charset="-122"/>
          <a:cs typeface="黑体" panose="02010609060101010101" charset="-122"/>
        </a:defRPr>
      </a:lvl1pPr>
      <a:lvl2pPr marL="557530" indent="-214630" algn="l" defTabSz="685800" rtl="0" eaLnBrk="1" latinLnBrk="0" hangingPunct="1">
        <a:spcBef>
          <a:spcPct val="15000"/>
        </a:spcBef>
        <a:buFont typeface="Arial" panose="020B0604020202020204" pitchFamily="34" charset="0"/>
        <a:buChar char="–"/>
        <a:defRPr sz="2100" kern="1200">
          <a:solidFill>
            <a:schemeClr val="tx1"/>
          </a:solidFill>
          <a:latin typeface="黑体" panose="02010609060101010101" charset="-122"/>
          <a:ea typeface="黑体" panose="02010609060101010101" charset="-122"/>
          <a:cs typeface="黑体" panose="02010609060101010101" charset="-122"/>
        </a:defRPr>
      </a:lvl2pPr>
      <a:lvl3pPr marL="857250" indent="-171450" algn="l" defTabSz="685800" rtl="0" eaLnBrk="1" latinLnBrk="0" hangingPunct="1">
        <a:spcBef>
          <a:spcPct val="15000"/>
        </a:spcBef>
        <a:buFont typeface="Arial" panose="020B0604020202020204" pitchFamily="34" charset="0"/>
        <a:buChar char="•"/>
        <a:defRPr sz="1800" kern="1200">
          <a:solidFill>
            <a:schemeClr val="tx1"/>
          </a:solidFill>
          <a:latin typeface="黑体" panose="02010609060101010101" charset="-122"/>
          <a:ea typeface="黑体" panose="02010609060101010101" charset="-122"/>
          <a:cs typeface="黑体" panose="02010609060101010101" charset="-122"/>
        </a:defRPr>
      </a:lvl3pPr>
      <a:lvl4pPr marL="1200150" indent="-171450" algn="l" defTabSz="685800" rtl="0" eaLnBrk="1" latinLnBrk="0" hangingPunct="1">
        <a:spcBef>
          <a:spcPct val="15000"/>
        </a:spcBef>
        <a:buFont typeface="Arial" panose="020B0604020202020204" pitchFamily="34" charset="0"/>
        <a:buChar char="–"/>
        <a:defRPr sz="1500" kern="1200">
          <a:solidFill>
            <a:schemeClr val="tx1"/>
          </a:solidFill>
          <a:latin typeface="黑体" panose="02010609060101010101" charset="-122"/>
          <a:ea typeface="黑体" panose="02010609060101010101" charset="-122"/>
          <a:cs typeface="黑体" panose="02010609060101010101" charset="-122"/>
        </a:defRPr>
      </a:lvl4pPr>
      <a:lvl5pPr marL="1543050" indent="-171450" algn="l" defTabSz="685800" rtl="0" eaLnBrk="1" latinLnBrk="0" hangingPunct="1">
        <a:spcBef>
          <a:spcPct val="15000"/>
        </a:spcBef>
        <a:buFont typeface="Arial" panose="020B0604020202020204" pitchFamily="34" charset="0"/>
        <a:buChar char="»"/>
        <a:defRPr sz="1500" kern="1200">
          <a:solidFill>
            <a:schemeClr val="tx1"/>
          </a:solidFill>
          <a:latin typeface="黑体" panose="02010609060101010101" charset="-122"/>
          <a:ea typeface="黑体" panose="02010609060101010101" charset="-122"/>
          <a:cs typeface="黑体" panose="02010609060101010101" charset="-122"/>
        </a:defRPr>
      </a:lvl5pPr>
      <a:lvl6pPr marL="18865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6pPr>
      <a:lvl7pPr marL="22294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7pPr>
      <a:lvl8pPr marL="25723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8pPr>
      <a:lvl9pPr marL="29152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8035" algn="l" defTabSz="685800" rtl="0" eaLnBrk="1" latinLnBrk="0" hangingPunct="1">
        <a:defRPr sz="1350" kern="1200">
          <a:solidFill>
            <a:schemeClr val="tx1"/>
          </a:solidFill>
          <a:latin typeface="+mn-lt"/>
          <a:ea typeface="+mn-ea"/>
          <a:cs typeface="+mn-cs"/>
        </a:defRPr>
      </a:lvl7pPr>
      <a:lvl8pPr marL="240093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12" y="206015"/>
            <a:ext cx="8229815" cy="8574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12" y="1200361"/>
            <a:ext cx="8229815" cy="3395066"/>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457212" y="4768097"/>
            <a:ext cx="2133656" cy="273892"/>
          </a:xfrm>
          <a:prstGeom prst="rect">
            <a:avLst/>
          </a:prstGeom>
        </p:spPr>
        <p:txBody>
          <a:bodyPr vert="horz" lIns="91440" tIns="45720" rIns="91440" bIns="45720" rtlCol="0" anchor="ctr"/>
          <a:lstStyle>
            <a:lvl1pPr algn="l">
              <a:defRPr sz="900">
                <a:solidFill>
                  <a:schemeClr val="tx1">
                    <a:tint val="75000"/>
                  </a:schemeClr>
                </a:solidFill>
                <a:latin typeface="黑体" panose="02010609060101010101" charset="-122"/>
                <a:ea typeface="黑体" panose="02010609060101010101" charset="-122"/>
                <a:cs typeface="黑体" panose="02010609060101010101" charset="-122"/>
              </a:defRPr>
            </a:lvl1pPr>
          </a:lstStyle>
          <a:p>
            <a:fld id="{530820CF-B880-4189-942D-D702A7CBA730}" type="datetimeFigureOut">
              <a:rPr lang="zh-CN" altLang="en-US" smtClean="0">
                <a:solidFill>
                  <a:srgbClr val="000000">
                    <a:tint val="75000"/>
                  </a:srgbClr>
                </a:solidFill>
              </a:rPr>
            </a:fld>
            <a:endParaRPr lang="zh-CN" altLang="en-US">
              <a:solidFill>
                <a:srgbClr val="000000">
                  <a:tint val="75000"/>
                </a:srgbClr>
              </a:solidFill>
            </a:endParaRPr>
          </a:p>
        </p:txBody>
      </p:sp>
      <p:sp>
        <p:nvSpPr>
          <p:cNvPr id="5" name="页脚占位符 4"/>
          <p:cNvSpPr>
            <a:spLocks noGrp="1"/>
          </p:cNvSpPr>
          <p:nvPr>
            <p:ph type="ftr" sz="quarter" idx="3"/>
          </p:nvPr>
        </p:nvSpPr>
        <p:spPr>
          <a:xfrm>
            <a:off x="3124282" y="4768097"/>
            <a:ext cx="2895675" cy="273892"/>
          </a:xfrm>
          <a:prstGeom prst="rect">
            <a:avLst/>
          </a:prstGeom>
        </p:spPr>
        <p:txBody>
          <a:bodyPr vert="horz" lIns="91440" tIns="45720" rIns="91440" bIns="45720" rtlCol="0" anchor="ctr"/>
          <a:lstStyle>
            <a:lvl1pPr algn="ctr">
              <a:defRPr sz="900">
                <a:solidFill>
                  <a:schemeClr val="tx1">
                    <a:tint val="75000"/>
                  </a:schemeClr>
                </a:solidFill>
                <a:latin typeface="黑体" panose="02010609060101010101" charset="-122"/>
                <a:ea typeface="黑体" panose="02010609060101010101" charset="-122"/>
                <a:cs typeface="黑体" panose="02010609060101010101" charset="-122"/>
              </a:defRPr>
            </a:lvl1pPr>
          </a:lstStyle>
          <a:p>
            <a:endParaRPr lang="zh-CN" altLang="en-US">
              <a:solidFill>
                <a:srgbClr val="000000">
                  <a:tint val="75000"/>
                </a:srgbClr>
              </a:solidFill>
            </a:endParaRPr>
          </a:p>
        </p:txBody>
      </p:sp>
      <p:sp>
        <p:nvSpPr>
          <p:cNvPr id="6" name="灯片编号占位符 5"/>
          <p:cNvSpPr>
            <a:spLocks noGrp="1"/>
          </p:cNvSpPr>
          <p:nvPr>
            <p:ph type="sldNum" sz="quarter" idx="4"/>
          </p:nvPr>
        </p:nvSpPr>
        <p:spPr>
          <a:xfrm>
            <a:off x="6553371" y="4768097"/>
            <a:ext cx="2133656" cy="273892"/>
          </a:xfrm>
          <a:prstGeom prst="rect">
            <a:avLst/>
          </a:prstGeom>
        </p:spPr>
        <p:txBody>
          <a:bodyPr vert="horz" lIns="91440" tIns="45720" rIns="91440" bIns="45720" rtlCol="0" anchor="ctr"/>
          <a:lstStyle>
            <a:lvl1pPr algn="r">
              <a:defRPr sz="900">
                <a:solidFill>
                  <a:schemeClr val="tx1">
                    <a:tint val="75000"/>
                  </a:schemeClr>
                </a:solidFill>
                <a:latin typeface="黑体" panose="02010609060101010101" charset="-122"/>
                <a:ea typeface="黑体" panose="02010609060101010101" charset="-122"/>
                <a:cs typeface="黑体" panose="02010609060101010101" charset="-122"/>
              </a:defRPr>
            </a:lvl1pPr>
          </a:lstStyle>
          <a:p>
            <a:fld id="{0C913308-F349-4B6D-A68A-DD1791B4A57B}" type="slidenum">
              <a:rPr lang="zh-CN" altLang="en-US" smtClean="0">
                <a:solidFill>
                  <a:srgbClr val="000000">
                    <a:tint val="75000"/>
                  </a:srgbClr>
                </a:solidFill>
              </a:rPr>
            </a:fld>
            <a:endParaRPr lang="zh-CN" altLang="en-US">
              <a:solidFill>
                <a:srgbClr val="000000">
                  <a:tint val="75000"/>
                </a:srgbClr>
              </a:solidFill>
            </a:endParaRPr>
          </a:p>
        </p:txBody>
      </p:sp>
      <p:pic>
        <p:nvPicPr>
          <p:cNvPr id="7" name="Picture 2" descr="C:\Users\Administrator\Desktop\蓝色简约商务广告名片设计.png"/>
          <p:cNvPicPr>
            <a:picLocks noChangeAspect="1" noChangeArrowheads="1"/>
          </p:cNvPicPr>
          <p:nvPr userDrawn="1"/>
        </p:nvPicPr>
        <p:blipFill rotWithShape="1">
          <a:blip r:embed="rId6">
            <a:extLst>
              <a:ext uri="{28A0092B-C50C-407E-A947-70E740481C1C}">
                <a14:useLocalDpi xmlns:a14="http://schemas.microsoft.com/office/drawing/2010/main" val="0"/>
              </a:ext>
            </a:extLst>
          </a:blip>
          <a:srcRect l="163" t="39147" r="-163" b="28231"/>
          <a:stretch>
            <a:fillRect/>
          </a:stretch>
        </p:blipFill>
        <p:spPr bwMode="auto">
          <a:xfrm>
            <a:off x="0" y="4749555"/>
            <a:ext cx="9144239" cy="394845"/>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Lst>
  <p:timing>
    <p:tnLst>
      <p:par>
        <p:cTn id="1" dur="indefinite" restart="never" nodeType="tmRoot"/>
      </p:par>
    </p:tnLst>
  </p:timing>
  <p:txStyles>
    <p:titleStyle>
      <a:lvl1pPr algn="ctr" defTabSz="685800" rtl="0" eaLnBrk="1" latinLnBrk="0" hangingPunct="1">
        <a:spcBef>
          <a:spcPct val="0"/>
        </a:spcBef>
        <a:buNone/>
        <a:defRPr sz="2800" kern="1200">
          <a:solidFill>
            <a:schemeClr val="tx1"/>
          </a:solidFill>
          <a:latin typeface="黑体" panose="02010609060101010101" charset="-122"/>
          <a:ea typeface="黑体" panose="02010609060101010101" charset="-122"/>
          <a:cs typeface="黑体" panose="02010609060101010101" charset="-122"/>
        </a:defRPr>
      </a:lvl1pPr>
    </p:titleStyle>
    <p:bodyStyle>
      <a:lvl1pPr marL="257175" indent="-257175" algn="l" defTabSz="685800" rtl="0" eaLnBrk="1" latinLnBrk="0" hangingPunct="1">
        <a:spcBef>
          <a:spcPct val="15000"/>
        </a:spcBef>
        <a:buFont typeface="Arial" panose="020B0604020202020204" pitchFamily="34" charset="0"/>
        <a:buChar char="•"/>
        <a:defRPr sz="2400" kern="1200">
          <a:solidFill>
            <a:schemeClr val="tx1"/>
          </a:solidFill>
          <a:latin typeface="黑体" panose="02010609060101010101" charset="-122"/>
          <a:ea typeface="黑体" panose="02010609060101010101" charset="-122"/>
          <a:cs typeface="黑体" panose="02010609060101010101" charset="-122"/>
        </a:defRPr>
      </a:lvl1pPr>
      <a:lvl2pPr marL="557530" indent="-214630" algn="l" defTabSz="685800" rtl="0" eaLnBrk="1" latinLnBrk="0" hangingPunct="1">
        <a:spcBef>
          <a:spcPct val="15000"/>
        </a:spcBef>
        <a:buFont typeface="Arial" panose="020B0604020202020204" pitchFamily="34" charset="0"/>
        <a:buChar char="–"/>
        <a:defRPr sz="2100" kern="1200">
          <a:solidFill>
            <a:schemeClr val="tx1"/>
          </a:solidFill>
          <a:latin typeface="黑体" panose="02010609060101010101" charset="-122"/>
          <a:ea typeface="黑体" panose="02010609060101010101" charset="-122"/>
          <a:cs typeface="黑体" panose="02010609060101010101" charset="-122"/>
        </a:defRPr>
      </a:lvl2pPr>
      <a:lvl3pPr marL="857250" indent="-171450" algn="l" defTabSz="685800" rtl="0" eaLnBrk="1" latinLnBrk="0" hangingPunct="1">
        <a:spcBef>
          <a:spcPct val="15000"/>
        </a:spcBef>
        <a:buFont typeface="Arial" panose="020B0604020202020204" pitchFamily="34" charset="0"/>
        <a:buChar char="•"/>
        <a:defRPr sz="1800" kern="1200">
          <a:solidFill>
            <a:schemeClr val="tx1"/>
          </a:solidFill>
          <a:latin typeface="黑体" panose="02010609060101010101" charset="-122"/>
          <a:ea typeface="黑体" panose="02010609060101010101" charset="-122"/>
          <a:cs typeface="黑体" panose="02010609060101010101" charset="-122"/>
        </a:defRPr>
      </a:lvl3pPr>
      <a:lvl4pPr marL="1200150" indent="-171450" algn="l" defTabSz="685800" rtl="0" eaLnBrk="1" latinLnBrk="0" hangingPunct="1">
        <a:spcBef>
          <a:spcPct val="15000"/>
        </a:spcBef>
        <a:buFont typeface="Arial" panose="020B0604020202020204" pitchFamily="34" charset="0"/>
        <a:buChar char="–"/>
        <a:defRPr sz="1500" kern="1200">
          <a:solidFill>
            <a:schemeClr val="tx1"/>
          </a:solidFill>
          <a:latin typeface="黑体" panose="02010609060101010101" charset="-122"/>
          <a:ea typeface="黑体" panose="02010609060101010101" charset="-122"/>
          <a:cs typeface="黑体" panose="02010609060101010101" charset="-122"/>
        </a:defRPr>
      </a:lvl4pPr>
      <a:lvl5pPr marL="1543050" indent="-171450" algn="l" defTabSz="685800" rtl="0" eaLnBrk="1" latinLnBrk="0" hangingPunct="1">
        <a:spcBef>
          <a:spcPct val="15000"/>
        </a:spcBef>
        <a:buFont typeface="Arial" panose="020B0604020202020204" pitchFamily="34" charset="0"/>
        <a:buChar char="»"/>
        <a:defRPr sz="1500" kern="1200">
          <a:solidFill>
            <a:schemeClr val="tx1"/>
          </a:solidFill>
          <a:latin typeface="黑体" panose="02010609060101010101" charset="-122"/>
          <a:ea typeface="黑体" panose="02010609060101010101" charset="-122"/>
          <a:cs typeface="黑体" panose="02010609060101010101" charset="-122"/>
        </a:defRPr>
      </a:lvl5pPr>
      <a:lvl6pPr marL="18865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6pPr>
      <a:lvl7pPr marL="22294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7pPr>
      <a:lvl8pPr marL="25723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8pPr>
      <a:lvl9pPr marL="29152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8035" algn="l" defTabSz="685800" rtl="0" eaLnBrk="1" latinLnBrk="0" hangingPunct="1">
        <a:defRPr sz="1350" kern="1200">
          <a:solidFill>
            <a:schemeClr val="tx1"/>
          </a:solidFill>
          <a:latin typeface="+mn-lt"/>
          <a:ea typeface="+mn-ea"/>
          <a:cs typeface="+mn-cs"/>
        </a:defRPr>
      </a:lvl7pPr>
      <a:lvl8pPr marL="240093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5"/>
            </p:custDataLst>
          </p:nvPr>
        </p:nvSpPr>
        <p:spPr>
          <a:xfrm>
            <a:off x="502412" y="324040"/>
            <a:ext cx="8139178" cy="486060"/>
          </a:xfrm>
          <a:prstGeom prst="rect">
            <a:avLst/>
          </a:prstGeom>
        </p:spPr>
        <p:txBody>
          <a:bodyPr vert="horz" lIns="101600" tIns="38100" rIns="76200" bIns="38100" rtlCol="0" anchor="ctr"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6"/>
            </p:custDataLst>
          </p:nvPr>
        </p:nvSpPr>
        <p:spPr>
          <a:xfrm>
            <a:off x="502412" y="972120"/>
            <a:ext cx="8139178" cy="3780467"/>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7"/>
            </p:custDataLst>
          </p:nvPr>
        </p:nvSpPr>
        <p:spPr>
          <a:xfrm>
            <a:off x="659807" y="4762963"/>
            <a:ext cx="2025000" cy="237629"/>
          </a:xfrm>
          <a:prstGeom prst="rect">
            <a:avLst/>
          </a:prstGeom>
        </p:spPr>
        <p:txBody>
          <a:bodyPr vert="horz" lIns="91440" tIns="45720" rIns="91440" bIns="45720" rtlCol="0" anchor="ctr">
            <a:normAutofit/>
          </a:bodyPr>
          <a:lstStyle>
            <a:lvl1pPr algn="l">
              <a:defRPr sz="900">
                <a:solidFill>
                  <a:schemeClr val="tx1">
                    <a:tint val="75000"/>
                  </a:schemeClr>
                </a:solidFill>
                <a:latin typeface="黑体" panose="02010609060101010101" charset="-122"/>
                <a:ea typeface="黑体" panose="02010609060101010101" charset="-122"/>
                <a:cs typeface="黑体" panose="02010609060101010101"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8"/>
            </p:custDataLst>
          </p:nvPr>
        </p:nvSpPr>
        <p:spPr>
          <a:xfrm>
            <a:off x="3087000" y="4762963"/>
            <a:ext cx="2970000" cy="237629"/>
          </a:xfrm>
          <a:prstGeom prst="rect">
            <a:avLst/>
          </a:prstGeom>
        </p:spPr>
        <p:txBody>
          <a:bodyPr vert="horz" lIns="91440" tIns="45720" rIns="91440" bIns="45720" rtlCol="0" anchor="ctr">
            <a:normAutofit/>
          </a:bodyPr>
          <a:lstStyle>
            <a:lvl1pPr algn="ctr">
              <a:defRPr sz="900">
                <a:solidFill>
                  <a:schemeClr val="tx1">
                    <a:tint val="75000"/>
                  </a:schemeClr>
                </a:solidFill>
                <a:latin typeface="黑体" panose="02010609060101010101" charset="-122"/>
                <a:ea typeface="黑体" panose="02010609060101010101" charset="-122"/>
                <a:cs typeface="黑体" panose="02010609060101010101" charset="-122"/>
              </a:defRPr>
            </a:lvl1pPr>
          </a:lstStyle>
          <a:p>
            <a:endParaRPr lang="zh-CN" altLang="en-US" dirty="0"/>
          </a:p>
        </p:txBody>
      </p:sp>
      <p:sp>
        <p:nvSpPr>
          <p:cNvPr id="6" name="灯片编号占位符 5"/>
          <p:cNvSpPr>
            <a:spLocks noGrp="1"/>
          </p:cNvSpPr>
          <p:nvPr>
            <p:ph type="sldNum" sz="quarter" idx="4"/>
            <p:custDataLst>
              <p:tags r:id="rId9"/>
            </p:custDataLst>
          </p:nvPr>
        </p:nvSpPr>
        <p:spPr>
          <a:xfrm>
            <a:off x="6457950" y="4762963"/>
            <a:ext cx="2025000" cy="237629"/>
          </a:xfrm>
          <a:prstGeom prst="rect">
            <a:avLst/>
          </a:prstGeom>
        </p:spPr>
        <p:txBody>
          <a:bodyPr vert="horz" lIns="91440" tIns="45720" rIns="91440" bIns="45720" rtlCol="0" anchor="ctr">
            <a:normAutofit/>
          </a:bodyPr>
          <a:lstStyle>
            <a:lvl1pPr algn="r">
              <a:defRPr sz="900">
                <a:solidFill>
                  <a:schemeClr val="tx1">
                    <a:tint val="75000"/>
                  </a:schemeClr>
                </a:solidFill>
                <a:latin typeface="黑体" panose="02010609060101010101" charset="-122"/>
                <a:ea typeface="黑体" panose="02010609060101010101" charset="-122"/>
                <a:cs typeface="黑体" panose="02010609060101010101" charset="-122"/>
              </a:defRPr>
            </a:lvl1pPr>
          </a:lstStyle>
          <a:p>
            <a:fld id="{49AE70B2-8BF9-45C0-BB95-33D1B9D3A854}" type="slidenum">
              <a:rPr lang="zh-CN" altLang="en-US" smtClean="0"/>
            </a:fld>
            <a:endParaRPr lang="zh-CN" altLang="en-US" dirty="0"/>
          </a:p>
        </p:txBody>
      </p:sp>
      <p:sp>
        <p:nvSpPr>
          <p:cNvPr id="7" name="KSO_TEMPLATE" hidden="1"/>
          <p:cNvSpPr/>
          <p:nvPr>
            <p:custDataLst>
              <p:tags r:id="rId10"/>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latin typeface="黑体" panose="02010609060101010101" charset="-122"/>
              <a:ea typeface="黑体" panose="02010609060101010101" charset="-122"/>
              <a:cs typeface="黑体" panose="02010609060101010101" charset="-122"/>
            </a:endParaRP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Lst>
  <p:txStyles>
    <p:titleStyle>
      <a:lvl1pPr algn="l" defTabSz="685800" rtl="0" eaLnBrk="1" fontAlgn="auto" latinLnBrk="0" hangingPunct="1">
        <a:lnSpc>
          <a:spcPct val="100000"/>
        </a:lnSpc>
        <a:spcBef>
          <a:spcPct val="0"/>
        </a:spcBef>
        <a:buNone/>
        <a:defRPr sz="2100" b="1" u="none" strike="noStrike" kern="1200" cap="none" spc="200" normalizeH="0">
          <a:solidFill>
            <a:schemeClr val="tx1"/>
          </a:solidFill>
          <a:uFillTx/>
          <a:latin typeface="黑体" panose="02010609060101010101" charset="-122"/>
          <a:ea typeface="黑体" panose="02010609060101010101" charset="-122"/>
          <a:cs typeface="黑体" panose="02010609060101010101" charset="-122"/>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黑体" panose="02010609060101010101" charset="-122"/>
          <a:ea typeface="黑体" panose="02010609060101010101" charset="-122"/>
          <a:cs typeface="黑体" panose="02010609060101010101" charset="-122"/>
        </a:defRPr>
      </a:lvl1pPr>
      <a:lvl2pPr marL="514350" indent="-171450" algn="l" defTabSz="685800" rtl="0" eaLnBrk="1" fontAlgn="auto" latinLnBrk="0" hangingPunct="1">
        <a:lnSpc>
          <a:spcPct val="130000"/>
        </a:lnSpc>
        <a:spcBef>
          <a:spcPts val="0"/>
        </a:spcBef>
        <a:spcAft>
          <a:spcPts val="1000"/>
        </a:spcAft>
        <a:buFont typeface="Arial" panose="020B0604020202020204" pitchFamily="34" charset="0"/>
        <a:buChar char="•"/>
        <a:tabLst>
          <a:tab pos="1207135" algn="l"/>
        </a:tabLst>
        <a:defRPr sz="1200" u="none" strike="noStrike" kern="1200" cap="none" spc="150" normalizeH="0" baseline="0">
          <a:solidFill>
            <a:schemeClr val="tx1"/>
          </a:solidFill>
          <a:uFillTx/>
          <a:latin typeface="黑体" panose="02010609060101010101" charset="-122"/>
          <a:ea typeface="黑体" panose="02010609060101010101" charset="-122"/>
          <a:cs typeface="黑体" panose="02010609060101010101" charset="-122"/>
        </a:defRPr>
      </a:lvl2pPr>
      <a:lvl3pPr marL="8572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黑体" panose="02010609060101010101" charset="-122"/>
          <a:ea typeface="黑体" panose="02010609060101010101" charset="-122"/>
          <a:cs typeface="黑体" panose="02010609060101010101" charset="-122"/>
        </a:defRPr>
      </a:lvl3pPr>
      <a:lvl4pPr marL="12001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黑体" panose="02010609060101010101" charset="-122"/>
          <a:ea typeface="黑体" panose="02010609060101010101" charset="-122"/>
          <a:cs typeface="黑体" panose="02010609060101010101" charset="-122"/>
        </a:defRPr>
      </a:lvl4pPr>
      <a:lvl5pPr marL="15430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黑体" panose="02010609060101010101" charset="-122"/>
          <a:ea typeface="黑体" panose="02010609060101010101" charset="-122"/>
          <a:cs typeface="黑体" panose="02010609060101010101" charset="-122"/>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themeOverride" Target="../theme/themeOverride1.xml"/><Relationship Id="rId2" Type="http://schemas.openxmlformats.org/officeDocument/2006/relationships/tags" Target="../tags/tag22.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8" Type="http://schemas.openxmlformats.org/officeDocument/2006/relationships/notesSlide" Target="../notesSlides/notesSlide4.xml"/><Relationship Id="rId7" Type="http://schemas.openxmlformats.org/officeDocument/2006/relationships/slideLayout" Target="../slideLayouts/slideLayout1.xml"/><Relationship Id="rId6" Type="http://schemas.openxmlformats.org/officeDocument/2006/relationships/themeOverride" Target="../theme/themeOverride5.xml"/><Relationship Id="rId5" Type="http://schemas.openxmlformats.org/officeDocument/2006/relationships/image" Target="../media/image2.svg"/><Relationship Id="rId4" Type="http://schemas.openxmlformats.org/officeDocument/2006/relationships/image" Target="../media/image5.png"/><Relationship Id="rId3" Type="http://schemas.openxmlformats.org/officeDocument/2006/relationships/image" Target="../media/image1.svg"/><Relationship Id="rId2" Type="http://schemas.openxmlformats.org/officeDocument/2006/relationships/image" Target="../media/image4.png"/><Relationship Id="rId1"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hemeOverride" Target="../theme/themeOverride6.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hemeOverride" Target="../theme/themeOverride7.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6.xml"/><Relationship Id="rId2" Type="http://schemas.openxmlformats.org/officeDocument/2006/relationships/themeOverride" Target="../theme/themeOverride2.xml"/><Relationship Id="rId1"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hemeOverride" Target="../theme/themeOverride3.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4.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2" descr="C:\Users\Administrator\Desktop\蓝色简约商务广告名片设计.png"/>
          <p:cNvPicPr>
            <a:picLocks noChangeAspect="1" noChangeArrowheads="1"/>
          </p:cNvPicPr>
          <p:nvPr/>
        </p:nvPicPr>
        <p:blipFill rotWithShape="1">
          <a:blip r:embed="rId1">
            <a:extLst>
              <a:ext uri="{28A0092B-C50C-407E-A947-70E740481C1C}">
                <a14:useLocalDpi xmlns:a14="http://schemas.microsoft.com/office/drawing/2010/main" val="0"/>
              </a:ext>
            </a:extLst>
          </a:blip>
          <a:srcRect l="163" t="53388" r="-163" b="28231"/>
          <a:stretch>
            <a:fillRect/>
          </a:stretch>
        </p:blipFill>
        <p:spPr bwMode="auto">
          <a:xfrm>
            <a:off x="635" y="2266294"/>
            <a:ext cx="9144239" cy="2898599"/>
          </a:xfrm>
          <a:prstGeom prst="rect">
            <a:avLst/>
          </a:prstGeom>
          <a:noFill/>
          <a:extLst>
            <a:ext uri="{909E8E84-426E-40DD-AFC4-6F175D3DCCD1}">
              <a14:hiddenFill xmlns:a14="http://schemas.microsoft.com/office/drawing/2010/main">
                <a:solidFill>
                  <a:srgbClr val="FFFFFF"/>
                </a:solidFill>
              </a14:hiddenFill>
            </a:ext>
          </a:extLst>
        </p:spPr>
      </p:pic>
      <p:sp>
        <p:nvSpPr>
          <p:cNvPr id="3" name="矩形 2"/>
          <p:cNvSpPr/>
          <p:nvPr/>
        </p:nvSpPr>
        <p:spPr>
          <a:xfrm>
            <a:off x="1974800" y="381269"/>
            <a:ext cx="4467860" cy="2445385"/>
          </a:xfrm>
          <a:prstGeom prst="rect">
            <a:avLst/>
          </a:prstGeom>
        </p:spPr>
        <p:txBody>
          <a:bodyPr wrap="none">
            <a:spAutoFit/>
          </a:bodyPr>
          <a:lstStyle/>
          <a:p>
            <a:pPr algn="ctr" fontAlgn="auto">
              <a:lnSpc>
                <a:spcPct val="150000"/>
              </a:lnSpc>
            </a:pPr>
            <a:r>
              <a:rPr lang="zh-CN" altLang="en-US" sz="5400" b="1" dirty="0" smtClean="0">
                <a:solidFill>
                  <a:srgbClr val="04C0BF"/>
                </a:solidFill>
                <a:latin typeface="黑体" panose="02010609060101010101" charset="-122"/>
                <a:ea typeface="黑体" panose="02010609060101010101" charset="-122"/>
                <a:cs typeface="黑体" panose="02010609060101010101" charset="-122"/>
              </a:rPr>
              <a:t>第</a:t>
            </a:r>
            <a:r>
              <a:rPr lang="en-US" altLang="zh-CN" sz="5400" b="1" dirty="0" smtClean="0">
                <a:solidFill>
                  <a:srgbClr val="04C0BF"/>
                </a:solidFill>
                <a:latin typeface="黑体" panose="02010609060101010101" charset="-122"/>
                <a:ea typeface="黑体" panose="02010609060101010101" charset="-122"/>
                <a:cs typeface="黑体" panose="02010609060101010101" charset="-122"/>
              </a:rPr>
              <a:t>5</a:t>
            </a:r>
            <a:r>
              <a:rPr lang="zh-CN" altLang="en-US" sz="5400" b="1" dirty="0" smtClean="0">
                <a:solidFill>
                  <a:srgbClr val="04C0BF"/>
                </a:solidFill>
                <a:latin typeface="黑体" panose="02010609060101010101" charset="-122"/>
                <a:ea typeface="黑体" panose="02010609060101010101" charset="-122"/>
                <a:cs typeface="黑体" panose="02010609060101010101" charset="-122"/>
              </a:rPr>
              <a:t>章</a:t>
            </a:r>
            <a:endParaRPr lang="zh-CN" altLang="en-US" sz="5400" b="1" dirty="0" smtClean="0">
              <a:solidFill>
                <a:srgbClr val="04C0BF"/>
              </a:solidFill>
              <a:latin typeface="黑体" panose="02010609060101010101" charset="-122"/>
              <a:ea typeface="黑体" panose="02010609060101010101" charset="-122"/>
              <a:cs typeface="黑体" panose="02010609060101010101" charset="-122"/>
            </a:endParaRPr>
          </a:p>
          <a:p>
            <a:pPr algn="ctr" fontAlgn="auto">
              <a:lnSpc>
                <a:spcPct val="150000"/>
              </a:lnSpc>
            </a:pPr>
            <a:r>
              <a:rPr lang="zh-CN" altLang="zh-CN" sz="4800" b="1" dirty="0" smtClean="0">
                <a:solidFill>
                  <a:srgbClr val="04C0BF"/>
                </a:solidFill>
                <a:latin typeface="黑体" panose="02010609060101010101" charset="-122"/>
                <a:ea typeface="黑体" panose="02010609060101010101" charset="-122"/>
                <a:cs typeface="黑体" panose="02010609060101010101" charset="-122"/>
              </a:rPr>
              <a:t>售中沟通与服务</a:t>
            </a:r>
            <a:endParaRPr lang="zh-CN" altLang="zh-CN" sz="4800" b="1" dirty="0" smtClean="0">
              <a:solidFill>
                <a:srgbClr val="04C0BF"/>
              </a:solidFill>
              <a:latin typeface="黑体" panose="02010609060101010101" charset="-122"/>
              <a:ea typeface="黑体" panose="02010609060101010101" charset="-122"/>
              <a:cs typeface="黑体" panose="02010609060101010101" charset="-122"/>
            </a:endParaRPr>
          </a:p>
        </p:txBody>
      </p:sp>
    </p:spTree>
    <p:custDataLst>
      <p:tags r:id="rId2"/>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Rectangle: Rounded Corners 59"/>
          <p:cNvSpPr/>
          <p:nvPr/>
        </p:nvSpPr>
        <p:spPr>
          <a:xfrm>
            <a:off x="520555" y="2716607"/>
            <a:ext cx="477647" cy="71650"/>
          </a:xfrm>
          <a:prstGeom prst="roundRect">
            <a:avLst>
              <a:gd name="adj" fmla="val 50000"/>
            </a:avLst>
          </a:prstGeom>
          <a:solidFill>
            <a:schemeClr val="bg1"/>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id-ID" sz="1350" b="0" i="0" u="none" strike="noStrike" kern="0" cap="none" spc="0" normalizeH="0" baseline="0" noProof="0">
              <a:ln>
                <a:noFill/>
              </a:ln>
              <a:solidFill>
                <a:sysClr val="window" lastClr="FFFFFF"/>
              </a:solidFill>
              <a:effectLst/>
              <a:uLnTx/>
              <a:uFillTx/>
              <a:latin typeface="黑体" panose="02010609060101010101" charset="-122"/>
              <a:ea typeface="黑体" panose="02010609060101010101" charset="-122"/>
              <a:cs typeface="黑体" panose="02010609060101010101" charset="-122"/>
            </a:endParaRPr>
          </a:p>
        </p:txBody>
      </p:sp>
      <p:sp>
        <p:nvSpPr>
          <p:cNvPr id="37" name="矩形 36"/>
          <p:cNvSpPr/>
          <p:nvPr/>
        </p:nvSpPr>
        <p:spPr>
          <a:xfrm>
            <a:off x="689469" y="233665"/>
            <a:ext cx="1605280" cy="521970"/>
          </a:xfrm>
          <a:prstGeom prst="rect">
            <a:avLst/>
          </a:prstGeom>
        </p:spPr>
        <p:txBody>
          <a:bodyPr wrap="none">
            <a:spAutoFit/>
          </a:bodyPr>
          <a:p>
            <a:pPr algn="l"/>
            <a:r>
              <a:rPr lang="zh-CN" altLang="en-US" sz="2800" dirty="0">
                <a:latin typeface="黑体" panose="02010609060101010101" charset="-122"/>
                <a:ea typeface="黑体" panose="02010609060101010101" charset="-122"/>
                <a:cs typeface="黑体" panose="02010609060101010101" charset="-122"/>
                <a:sym typeface="+mn-lt"/>
              </a:rPr>
              <a:t>货物妥投</a:t>
            </a:r>
            <a:endParaRPr lang="zh-CN" altLang="en-US" sz="2800" dirty="0">
              <a:latin typeface="黑体" panose="02010609060101010101" charset="-122"/>
              <a:ea typeface="黑体" panose="02010609060101010101" charset="-122"/>
              <a:cs typeface="黑体" panose="02010609060101010101" charset="-122"/>
              <a:sym typeface="+mn-lt"/>
            </a:endParaRPr>
          </a:p>
        </p:txBody>
      </p:sp>
      <p:sp>
        <p:nvSpPr>
          <p:cNvPr id="13" name="Subtitle 2"/>
          <p:cNvSpPr txBox="1"/>
          <p:nvPr/>
        </p:nvSpPr>
        <p:spPr>
          <a:xfrm>
            <a:off x="750570" y="1417955"/>
            <a:ext cx="4126230" cy="1360805"/>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algn="l" fontAlgn="auto">
              <a:lnSpc>
                <a:spcPct val="130000"/>
              </a:lnSpc>
              <a:spcBef>
                <a:spcPts val="0"/>
              </a:spcBef>
            </a:pPr>
            <a:r>
              <a:rPr lang="zh-CN" altLang="en-US" sz="1600">
                <a:solidFill>
                  <a:schemeClr val="tx1"/>
                </a:solidFill>
                <a:latin typeface="黑体" panose="02010609060101010101" charset="-122"/>
                <a:ea typeface="黑体" panose="02010609060101010101" charset="-122"/>
                <a:cs typeface="黑体" panose="02010609060101010101" charset="-122"/>
              </a:rPr>
              <a:t>货物妥投后，物流服务就基本结束了。可以询问买家收到的货品是否完好无损。如果满意此次服务，请给予五星好评；如果有问题也请及时联系以便尽快帮他解决问题。</a:t>
            </a:r>
            <a:endParaRPr lang="zh-CN" altLang="en-US" sz="1600">
              <a:solidFill>
                <a:schemeClr val="tx1"/>
              </a:solidFill>
              <a:latin typeface="黑体" panose="02010609060101010101" charset="-122"/>
              <a:ea typeface="黑体" panose="02010609060101010101" charset="-122"/>
              <a:cs typeface="黑体" panose="02010609060101010101" charset="-122"/>
            </a:endParaRPr>
          </a:p>
        </p:txBody>
      </p:sp>
      <p:pic>
        <p:nvPicPr>
          <p:cNvPr id="4" name="图片 3"/>
          <p:cNvPicPr>
            <a:picLocks noChangeAspect="1"/>
          </p:cNvPicPr>
          <p:nvPr/>
        </p:nvPicPr>
        <p:blipFill>
          <a:blip r:embed="rId1"/>
          <a:stretch>
            <a:fillRect/>
          </a:stretch>
        </p:blipFill>
        <p:spPr>
          <a:xfrm>
            <a:off x="5172075" y="1204595"/>
            <a:ext cx="3248025" cy="2828925"/>
          </a:xfrm>
          <a:prstGeom prst="rect">
            <a:avLst/>
          </a:prstGeom>
          <a:ln>
            <a:solidFill>
              <a:schemeClr val="tx1"/>
            </a:solidFill>
          </a:ln>
        </p:spPr>
      </p:pic>
      <p:grpSp>
        <p:nvGrpSpPr>
          <p:cNvPr id="14" name="组合 13"/>
          <p:cNvGrpSpPr/>
          <p:nvPr/>
        </p:nvGrpSpPr>
        <p:grpSpPr>
          <a:xfrm>
            <a:off x="1009015" y="3044825"/>
            <a:ext cx="3629660" cy="914400"/>
            <a:chOff x="1618" y="4795"/>
            <a:chExt cx="5716" cy="1440"/>
          </a:xfrm>
        </p:grpSpPr>
        <p:pic>
          <p:nvPicPr>
            <p:cNvPr id="11" name="图片 10" descr="19984079"/>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894" y="4795"/>
              <a:ext cx="1440" cy="1440"/>
            </a:xfrm>
            <a:prstGeom prst="rect">
              <a:avLst/>
            </a:prstGeom>
          </p:spPr>
        </p:pic>
        <p:pic>
          <p:nvPicPr>
            <p:cNvPr id="12" name="图片 11" descr="20062926"/>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618" y="4795"/>
              <a:ext cx="1440" cy="1440"/>
            </a:xfrm>
            <a:prstGeom prst="rect">
              <a:avLst/>
            </a:prstGeom>
          </p:spPr>
        </p:pic>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Rectangle: Rounded Corners 59"/>
          <p:cNvSpPr/>
          <p:nvPr/>
        </p:nvSpPr>
        <p:spPr>
          <a:xfrm>
            <a:off x="520555" y="2716607"/>
            <a:ext cx="477647" cy="71650"/>
          </a:xfrm>
          <a:prstGeom prst="roundRect">
            <a:avLst>
              <a:gd name="adj" fmla="val 50000"/>
            </a:avLst>
          </a:prstGeom>
          <a:solidFill>
            <a:schemeClr val="bg1"/>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id-ID" sz="1350" b="0" i="0" u="none" strike="noStrike" kern="0" cap="none" spc="0" normalizeH="0" baseline="0" noProof="0">
              <a:ln>
                <a:noFill/>
              </a:ln>
              <a:solidFill>
                <a:sysClr val="window" lastClr="FFFFFF"/>
              </a:solidFill>
              <a:effectLst/>
              <a:uLnTx/>
              <a:uFillTx/>
              <a:latin typeface="黑体" panose="02010609060101010101" charset="-122"/>
              <a:ea typeface="黑体" panose="02010609060101010101" charset="-122"/>
              <a:cs typeface="黑体" panose="02010609060101010101" charset="-122"/>
            </a:endParaRPr>
          </a:p>
        </p:txBody>
      </p:sp>
      <p:sp>
        <p:nvSpPr>
          <p:cNvPr id="37" name="矩形 36"/>
          <p:cNvSpPr/>
          <p:nvPr/>
        </p:nvSpPr>
        <p:spPr>
          <a:xfrm>
            <a:off x="689469" y="233665"/>
            <a:ext cx="1605280" cy="521970"/>
          </a:xfrm>
          <a:prstGeom prst="rect">
            <a:avLst/>
          </a:prstGeom>
        </p:spPr>
        <p:txBody>
          <a:bodyPr wrap="none">
            <a:spAutoFit/>
          </a:bodyPr>
          <a:p>
            <a:pPr algn="l"/>
            <a:r>
              <a:rPr lang="zh-CN" altLang="en-US" sz="2800" dirty="0">
                <a:latin typeface="黑体" panose="02010609060101010101" charset="-122"/>
                <a:ea typeface="黑体" panose="02010609060101010101" charset="-122"/>
                <a:cs typeface="黑体" panose="02010609060101010101" charset="-122"/>
                <a:sym typeface="+mn-lt"/>
              </a:rPr>
              <a:t>货物妥投</a:t>
            </a:r>
            <a:endParaRPr lang="zh-CN" altLang="en-US" sz="2800" dirty="0">
              <a:latin typeface="黑体" panose="02010609060101010101" charset="-122"/>
              <a:ea typeface="黑体" panose="02010609060101010101" charset="-122"/>
              <a:cs typeface="黑体" panose="02010609060101010101" charset="-122"/>
              <a:sym typeface="+mn-lt"/>
            </a:endParaRPr>
          </a:p>
        </p:txBody>
      </p:sp>
      <p:grpSp>
        <p:nvGrpSpPr>
          <p:cNvPr id="3" name="组合 2"/>
          <p:cNvGrpSpPr/>
          <p:nvPr/>
        </p:nvGrpSpPr>
        <p:grpSpPr>
          <a:xfrm>
            <a:off x="1044575" y="998855"/>
            <a:ext cx="7193280" cy="3300730"/>
            <a:chOff x="1487" y="3329"/>
            <a:chExt cx="11273" cy="5549"/>
          </a:xfrm>
        </p:grpSpPr>
        <p:sp>
          <p:nvSpPr>
            <p:cNvPr id="8" name="矩形 7"/>
            <p:cNvSpPr/>
            <p:nvPr/>
          </p:nvSpPr>
          <p:spPr>
            <a:xfrm>
              <a:off x="1487" y="3329"/>
              <a:ext cx="11273" cy="5549"/>
            </a:xfrm>
            <a:prstGeom prst="rect">
              <a:avLst/>
            </a:prstGeom>
            <a:solidFill>
              <a:schemeClr val="accent6">
                <a:lumMod val="20000"/>
                <a:lumOff val="80000"/>
              </a:schemeClr>
            </a:solidFill>
            <a:ln w="12700">
              <a:solidFill>
                <a:srgbClr val="6D7A84"/>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1" name="Subtitle 2"/>
            <p:cNvSpPr txBox="1"/>
            <p:nvPr/>
          </p:nvSpPr>
          <p:spPr>
            <a:xfrm>
              <a:off x="1627" y="3391"/>
              <a:ext cx="10958" cy="5287"/>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Dear customer,</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The tracking information shows that you have received your order. Please make sure your items have arrived in good condition and then confirm satisfactory delivery.</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If you are satisfied with your purchase and our service we will greatly appreciate it if you give us a five-star feedback and leave positive comments on your experience with us!</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If you have any questions or problems, please contact us directly for assistance, rather than submitting a refund request.</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We aim to solve all problems as quickly as possible! Thanks!</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Best Regards</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(Your name)</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p:txBody>
        </p: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2" descr="C:\Users\Administrator\Desktop\蓝色简约商务广告名片设计.png"/>
          <p:cNvPicPr>
            <a:picLocks noChangeAspect="1" noChangeArrowheads="1"/>
          </p:cNvPicPr>
          <p:nvPr/>
        </p:nvPicPr>
        <p:blipFill rotWithShape="1">
          <a:blip r:embed="rId1">
            <a:extLst>
              <a:ext uri="{28A0092B-C50C-407E-A947-70E740481C1C}">
                <a14:useLocalDpi xmlns:a14="http://schemas.microsoft.com/office/drawing/2010/main" val="0"/>
              </a:ext>
            </a:extLst>
          </a:blip>
          <a:srcRect l="163" t="53388" r="-163" b="28231"/>
          <a:stretch>
            <a:fillRect/>
          </a:stretch>
        </p:blipFill>
        <p:spPr bwMode="auto">
          <a:xfrm>
            <a:off x="0" y="2266294"/>
            <a:ext cx="9144239" cy="2898599"/>
          </a:xfrm>
          <a:prstGeom prst="rect">
            <a:avLst/>
          </a:prstGeom>
          <a:noFill/>
          <a:extLst>
            <a:ext uri="{909E8E84-426E-40DD-AFC4-6F175D3DCCD1}">
              <a14:hiddenFill xmlns:a14="http://schemas.microsoft.com/office/drawing/2010/main">
                <a:solidFill>
                  <a:srgbClr val="FFFFFF"/>
                </a:solidFill>
              </a14:hiddenFill>
            </a:ext>
          </a:extLst>
        </p:spPr>
      </p:pic>
      <p:sp>
        <p:nvSpPr>
          <p:cNvPr id="3" name="矩形 2"/>
          <p:cNvSpPr/>
          <p:nvPr/>
        </p:nvSpPr>
        <p:spPr>
          <a:xfrm>
            <a:off x="2910790" y="1471564"/>
            <a:ext cx="3243580" cy="1014730"/>
          </a:xfrm>
          <a:prstGeom prst="rect">
            <a:avLst/>
          </a:prstGeom>
        </p:spPr>
        <p:txBody>
          <a:bodyPr wrap="none">
            <a:spAutoFit/>
          </a:bodyPr>
          <a:lstStyle/>
          <a:p>
            <a:r>
              <a:rPr lang="zh-CN" altLang="en-US" sz="6000" b="1" dirty="0" smtClean="0">
                <a:solidFill>
                  <a:srgbClr val="04C0BF"/>
                </a:solidFill>
                <a:latin typeface="黑体" panose="02010609060101010101" charset="-122"/>
                <a:ea typeface="黑体" panose="02010609060101010101" charset="-122"/>
                <a:cs typeface="黑体" panose="02010609060101010101" charset="-122"/>
              </a:rPr>
              <a:t>谢谢大家</a:t>
            </a:r>
            <a:endParaRPr lang="zh-CN" altLang="en-US" sz="6000" b="1" dirty="0" smtClean="0">
              <a:solidFill>
                <a:srgbClr val="04C0BF"/>
              </a:solidFill>
              <a:latin typeface="黑体" panose="02010609060101010101" charset="-122"/>
              <a:ea typeface="黑体" panose="02010609060101010101" charset="-122"/>
              <a:cs typeface="黑体" panose="02010609060101010101" charset="-12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3395345" y="439420"/>
            <a:ext cx="1877060" cy="645160"/>
          </a:xfrm>
          <a:prstGeom prst="rect">
            <a:avLst/>
          </a:prstGeom>
          <a:noFill/>
        </p:spPr>
        <p:txBody>
          <a:bodyPr wrap="square" rtlCol="0">
            <a:spAutoFit/>
          </a:bodyPr>
          <a:p>
            <a:r>
              <a:rPr lang="zh-CN" altLang="en-US" sz="3600">
                <a:latin typeface="黑体" panose="02010609060101010101" charset="-122"/>
                <a:ea typeface="黑体" panose="02010609060101010101" charset="-122"/>
                <a:cs typeface="黑体" panose="02010609060101010101" charset="-122"/>
              </a:rPr>
              <a:t>目  录</a:t>
            </a:r>
            <a:endParaRPr lang="zh-CN" altLang="en-US" sz="3600">
              <a:latin typeface="黑体" panose="02010609060101010101" charset="-122"/>
              <a:ea typeface="黑体" panose="02010609060101010101" charset="-122"/>
              <a:cs typeface="黑体" panose="02010609060101010101" charset="-122"/>
            </a:endParaRPr>
          </a:p>
        </p:txBody>
      </p:sp>
      <p:grpSp>
        <p:nvGrpSpPr>
          <p:cNvPr id="25" name="组合 24"/>
          <p:cNvGrpSpPr/>
          <p:nvPr/>
        </p:nvGrpSpPr>
        <p:grpSpPr>
          <a:xfrm>
            <a:off x="555625" y="1249680"/>
            <a:ext cx="619760" cy="3526790"/>
            <a:chOff x="1779" y="2194"/>
            <a:chExt cx="976" cy="5554"/>
          </a:xfrm>
        </p:grpSpPr>
        <p:grpSp>
          <p:nvGrpSpPr>
            <p:cNvPr id="15" name="组合 14"/>
            <p:cNvGrpSpPr/>
            <p:nvPr/>
          </p:nvGrpSpPr>
          <p:grpSpPr>
            <a:xfrm>
              <a:off x="1779" y="2194"/>
              <a:ext cx="976" cy="1060"/>
              <a:chOff x="1679" y="2194"/>
              <a:chExt cx="976" cy="1060"/>
            </a:xfrm>
          </p:grpSpPr>
          <p:sp>
            <p:nvSpPr>
              <p:cNvPr id="9" name="菱形 8"/>
              <p:cNvSpPr/>
              <p:nvPr/>
            </p:nvSpPr>
            <p:spPr>
              <a:xfrm>
                <a:off x="1679" y="2194"/>
                <a:ext cx="976" cy="1060"/>
              </a:xfrm>
              <a:prstGeom prst="diamond">
                <a:avLst/>
              </a:prstGeom>
              <a:solidFill>
                <a:srgbClr val="1ABB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solidFill>
                    <a:schemeClr val="tx1">
                      <a:lumMod val="75000"/>
                      <a:lumOff val="25000"/>
                    </a:schemeClr>
                  </a:solidFill>
                  <a:cs typeface="黑体" panose="02010609060101010101" charset="-122"/>
                </a:endParaRPr>
              </a:p>
            </p:txBody>
          </p:sp>
          <p:sp>
            <p:nvSpPr>
              <p:cNvPr id="14" name="文本框 13"/>
              <p:cNvSpPr txBox="1"/>
              <p:nvPr/>
            </p:nvSpPr>
            <p:spPr>
              <a:xfrm>
                <a:off x="1729" y="2406"/>
                <a:ext cx="910" cy="628"/>
              </a:xfrm>
              <a:prstGeom prst="rect">
                <a:avLst/>
              </a:prstGeom>
              <a:noFill/>
            </p:spPr>
            <p:txBody>
              <a:bodyPr wrap="square" rtlCol="0">
                <a:spAutoFit/>
              </a:bodyPr>
              <a:p>
                <a:r>
                  <a:rPr lang="en-US" altLang="zh-CN" sz="2000">
                    <a:cs typeface="黑体" panose="02010609060101010101" charset="-122"/>
                  </a:rPr>
                  <a:t>5.1</a:t>
                </a:r>
                <a:endParaRPr lang="en-US" altLang="zh-CN" sz="2000">
                  <a:cs typeface="黑体" panose="02010609060101010101" charset="-122"/>
                </a:endParaRPr>
              </a:p>
            </p:txBody>
          </p:sp>
        </p:grpSp>
        <p:grpSp>
          <p:nvGrpSpPr>
            <p:cNvPr id="16" name="组合 15"/>
            <p:cNvGrpSpPr/>
            <p:nvPr/>
          </p:nvGrpSpPr>
          <p:grpSpPr>
            <a:xfrm>
              <a:off x="1779" y="3692"/>
              <a:ext cx="976" cy="1060"/>
              <a:chOff x="1679" y="2194"/>
              <a:chExt cx="976" cy="1060"/>
            </a:xfrm>
          </p:grpSpPr>
          <p:sp>
            <p:nvSpPr>
              <p:cNvPr id="17" name="菱形 16"/>
              <p:cNvSpPr/>
              <p:nvPr/>
            </p:nvSpPr>
            <p:spPr>
              <a:xfrm>
                <a:off x="1679" y="2194"/>
                <a:ext cx="976" cy="1060"/>
              </a:xfrm>
              <a:prstGeom prst="diamond">
                <a:avLst/>
              </a:prstGeom>
              <a:solidFill>
                <a:srgbClr val="1ABB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solidFill>
                    <a:schemeClr val="tx1">
                      <a:lumMod val="75000"/>
                      <a:lumOff val="25000"/>
                    </a:schemeClr>
                  </a:solidFill>
                  <a:cs typeface="黑体" panose="02010609060101010101" charset="-122"/>
                </a:endParaRPr>
              </a:p>
            </p:txBody>
          </p:sp>
          <p:sp>
            <p:nvSpPr>
              <p:cNvPr id="18" name="文本框 17"/>
              <p:cNvSpPr txBox="1"/>
              <p:nvPr/>
            </p:nvSpPr>
            <p:spPr>
              <a:xfrm>
                <a:off x="1729" y="2406"/>
                <a:ext cx="910" cy="628"/>
              </a:xfrm>
              <a:prstGeom prst="rect">
                <a:avLst/>
              </a:prstGeom>
              <a:noFill/>
            </p:spPr>
            <p:txBody>
              <a:bodyPr wrap="square" rtlCol="0">
                <a:spAutoFit/>
              </a:bodyPr>
              <a:p>
                <a:r>
                  <a:rPr lang="en-US" altLang="zh-CN" sz="2000">
                    <a:cs typeface="黑体" panose="02010609060101010101" charset="-122"/>
                  </a:rPr>
                  <a:t>5.2</a:t>
                </a:r>
                <a:endParaRPr lang="en-US" altLang="zh-CN" sz="2000">
                  <a:cs typeface="黑体" panose="02010609060101010101" charset="-122"/>
                </a:endParaRPr>
              </a:p>
            </p:txBody>
          </p:sp>
        </p:grpSp>
        <p:grpSp>
          <p:nvGrpSpPr>
            <p:cNvPr id="19" name="组合 18"/>
            <p:cNvGrpSpPr/>
            <p:nvPr/>
          </p:nvGrpSpPr>
          <p:grpSpPr>
            <a:xfrm>
              <a:off x="1779" y="5190"/>
              <a:ext cx="976" cy="1060"/>
              <a:chOff x="1679" y="2194"/>
              <a:chExt cx="976" cy="1060"/>
            </a:xfrm>
          </p:grpSpPr>
          <p:sp>
            <p:nvSpPr>
              <p:cNvPr id="20" name="菱形 19"/>
              <p:cNvSpPr/>
              <p:nvPr/>
            </p:nvSpPr>
            <p:spPr>
              <a:xfrm>
                <a:off x="1679" y="2194"/>
                <a:ext cx="976" cy="1060"/>
              </a:xfrm>
              <a:prstGeom prst="diamond">
                <a:avLst/>
              </a:prstGeom>
              <a:solidFill>
                <a:srgbClr val="1ABB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solidFill>
                    <a:schemeClr val="tx1">
                      <a:lumMod val="75000"/>
                      <a:lumOff val="25000"/>
                    </a:schemeClr>
                  </a:solidFill>
                  <a:cs typeface="黑体" panose="02010609060101010101" charset="-122"/>
                </a:endParaRPr>
              </a:p>
            </p:txBody>
          </p:sp>
          <p:sp>
            <p:nvSpPr>
              <p:cNvPr id="21" name="文本框 20"/>
              <p:cNvSpPr txBox="1"/>
              <p:nvPr/>
            </p:nvSpPr>
            <p:spPr>
              <a:xfrm>
                <a:off x="1729" y="2406"/>
                <a:ext cx="910" cy="628"/>
              </a:xfrm>
              <a:prstGeom prst="rect">
                <a:avLst/>
              </a:prstGeom>
              <a:noFill/>
            </p:spPr>
            <p:txBody>
              <a:bodyPr wrap="square" rtlCol="0">
                <a:spAutoFit/>
              </a:bodyPr>
              <a:p>
                <a:r>
                  <a:rPr lang="en-US" altLang="zh-CN" sz="2000">
                    <a:cs typeface="黑体" panose="02010609060101010101" charset="-122"/>
                  </a:rPr>
                  <a:t>5.3</a:t>
                </a:r>
                <a:endParaRPr lang="en-US" altLang="zh-CN" sz="2000">
                  <a:cs typeface="黑体" panose="02010609060101010101" charset="-122"/>
                </a:endParaRPr>
              </a:p>
            </p:txBody>
          </p:sp>
        </p:grpSp>
        <p:grpSp>
          <p:nvGrpSpPr>
            <p:cNvPr id="22" name="组合 21"/>
            <p:cNvGrpSpPr/>
            <p:nvPr/>
          </p:nvGrpSpPr>
          <p:grpSpPr>
            <a:xfrm>
              <a:off x="1779" y="6688"/>
              <a:ext cx="976" cy="1060"/>
              <a:chOff x="1679" y="2194"/>
              <a:chExt cx="976" cy="1060"/>
            </a:xfrm>
          </p:grpSpPr>
          <p:sp>
            <p:nvSpPr>
              <p:cNvPr id="23" name="菱形 22"/>
              <p:cNvSpPr/>
              <p:nvPr/>
            </p:nvSpPr>
            <p:spPr>
              <a:xfrm>
                <a:off x="1679" y="2194"/>
                <a:ext cx="976" cy="1060"/>
              </a:xfrm>
              <a:prstGeom prst="diamond">
                <a:avLst/>
              </a:prstGeom>
              <a:solidFill>
                <a:srgbClr val="1ABB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solidFill>
                    <a:schemeClr val="tx1">
                      <a:lumMod val="75000"/>
                      <a:lumOff val="25000"/>
                    </a:schemeClr>
                  </a:solidFill>
                  <a:cs typeface="黑体" panose="02010609060101010101" charset="-122"/>
                </a:endParaRPr>
              </a:p>
            </p:txBody>
          </p:sp>
          <p:sp>
            <p:nvSpPr>
              <p:cNvPr id="24" name="文本框 23"/>
              <p:cNvSpPr txBox="1"/>
              <p:nvPr/>
            </p:nvSpPr>
            <p:spPr>
              <a:xfrm>
                <a:off x="1729" y="2406"/>
                <a:ext cx="910" cy="628"/>
              </a:xfrm>
              <a:prstGeom prst="rect">
                <a:avLst/>
              </a:prstGeom>
              <a:noFill/>
            </p:spPr>
            <p:txBody>
              <a:bodyPr wrap="square" rtlCol="0">
                <a:spAutoFit/>
              </a:bodyPr>
              <a:p>
                <a:r>
                  <a:rPr lang="en-US" altLang="zh-CN" sz="2000">
                    <a:cs typeface="黑体" panose="02010609060101010101" charset="-122"/>
                  </a:rPr>
                  <a:t>5.4</a:t>
                </a:r>
                <a:endParaRPr lang="en-US" altLang="zh-CN" sz="2000">
                  <a:cs typeface="黑体" panose="02010609060101010101" charset="-122"/>
                </a:endParaRPr>
              </a:p>
            </p:txBody>
          </p:sp>
        </p:grpSp>
      </p:grpSp>
      <p:grpSp>
        <p:nvGrpSpPr>
          <p:cNvPr id="30" name="组合 29"/>
          <p:cNvGrpSpPr/>
          <p:nvPr/>
        </p:nvGrpSpPr>
        <p:grpSpPr>
          <a:xfrm>
            <a:off x="1196975" y="1404620"/>
            <a:ext cx="3514725" cy="3275330"/>
            <a:chOff x="2789" y="2438"/>
            <a:chExt cx="5535" cy="5158"/>
          </a:xfrm>
        </p:grpSpPr>
        <p:sp>
          <p:nvSpPr>
            <p:cNvPr id="13" name="文本框 12"/>
            <p:cNvSpPr txBox="1"/>
            <p:nvPr/>
          </p:nvSpPr>
          <p:spPr>
            <a:xfrm>
              <a:off x="2789" y="2438"/>
              <a:ext cx="5009" cy="628"/>
            </a:xfrm>
            <a:prstGeom prst="rect">
              <a:avLst/>
            </a:prstGeom>
            <a:noFill/>
          </p:spPr>
          <p:txBody>
            <a:bodyPr wrap="square" rtlCol="0">
              <a:spAutoFit/>
            </a:bodyPr>
            <a:p>
              <a:r>
                <a:rPr lang="zh-CN" altLang="en-US" sz="2000">
                  <a:latin typeface="黑体" panose="02010609060101010101" charset="-122"/>
                  <a:ea typeface="黑体" panose="02010609060101010101" charset="-122"/>
                  <a:cs typeface="黑体" panose="02010609060101010101" charset="-122"/>
                </a:rPr>
                <a:t>收到订单催促付款的沟通</a:t>
              </a:r>
              <a:endParaRPr lang="zh-CN" altLang="en-US" sz="2000">
                <a:latin typeface="黑体" panose="02010609060101010101" charset="-122"/>
                <a:ea typeface="黑体" panose="02010609060101010101" charset="-122"/>
                <a:cs typeface="黑体" panose="02010609060101010101" charset="-122"/>
              </a:endParaRPr>
            </a:p>
          </p:txBody>
        </p:sp>
        <p:sp>
          <p:nvSpPr>
            <p:cNvPr id="26" name="文本框 25"/>
            <p:cNvSpPr txBox="1"/>
            <p:nvPr/>
          </p:nvSpPr>
          <p:spPr>
            <a:xfrm>
              <a:off x="2789" y="3948"/>
              <a:ext cx="5110" cy="628"/>
            </a:xfrm>
            <a:prstGeom prst="rect">
              <a:avLst/>
            </a:prstGeom>
            <a:noFill/>
          </p:spPr>
          <p:txBody>
            <a:bodyPr wrap="square" rtlCol="0">
              <a:spAutoFit/>
            </a:bodyPr>
            <a:p>
              <a:r>
                <a:rPr lang="zh-CN" altLang="en-US" sz="2000">
                  <a:latin typeface="黑体" panose="02010609060101010101" charset="-122"/>
                  <a:ea typeface="黑体" panose="02010609060101010101" charset="-122"/>
                  <a:cs typeface="黑体" panose="02010609060101010101" charset="-122"/>
                </a:rPr>
                <a:t>买方付款后的其他情况处理</a:t>
              </a:r>
              <a:endParaRPr lang="zh-CN" altLang="en-US" sz="2000">
                <a:latin typeface="黑体" panose="02010609060101010101" charset="-122"/>
                <a:ea typeface="黑体" panose="02010609060101010101" charset="-122"/>
                <a:cs typeface="黑体" panose="02010609060101010101" charset="-122"/>
              </a:endParaRPr>
            </a:p>
          </p:txBody>
        </p:sp>
        <p:sp>
          <p:nvSpPr>
            <p:cNvPr id="27" name="文本框 26"/>
            <p:cNvSpPr txBox="1"/>
            <p:nvPr/>
          </p:nvSpPr>
          <p:spPr>
            <a:xfrm>
              <a:off x="2789" y="5458"/>
              <a:ext cx="5535" cy="628"/>
            </a:xfrm>
            <a:prstGeom prst="rect">
              <a:avLst/>
            </a:prstGeom>
            <a:noFill/>
          </p:spPr>
          <p:txBody>
            <a:bodyPr wrap="square" rtlCol="0">
              <a:spAutoFit/>
            </a:bodyPr>
            <a:p>
              <a:r>
                <a:rPr lang="zh-CN" altLang="en-US" sz="2000">
                  <a:latin typeface="黑体" panose="02010609060101010101" charset="-122"/>
                  <a:ea typeface="黑体" panose="02010609060101010101" charset="-122"/>
                  <a:cs typeface="黑体" panose="02010609060101010101" charset="-122"/>
                </a:rPr>
                <a:t>货物途中可能遇到的情况处理</a:t>
              </a:r>
              <a:endParaRPr lang="zh-CN" altLang="en-US" sz="2000">
                <a:latin typeface="黑体" panose="02010609060101010101" charset="-122"/>
                <a:ea typeface="黑体" panose="02010609060101010101" charset="-122"/>
                <a:cs typeface="黑体" panose="02010609060101010101" charset="-122"/>
              </a:endParaRPr>
            </a:p>
          </p:txBody>
        </p:sp>
        <p:sp>
          <p:nvSpPr>
            <p:cNvPr id="28" name="文本框 27"/>
            <p:cNvSpPr txBox="1"/>
            <p:nvPr/>
          </p:nvSpPr>
          <p:spPr>
            <a:xfrm>
              <a:off x="2789" y="6968"/>
              <a:ext cx="5009" cy="628"/>
            </a:xfrm>
            <a:prstGeom prst="rect">
              <a:avLst/>
            </a:prstGeom>
            <a:noFill/>
          </p:spPr>
          <p:txBody>
            <a:bodyPr wrap="square" rtlCol="0">
              <a:spAutoFit/>
            </a:bodyPr>
            <a:p>
              <a:r>
                <a:rPr lang="zh-CN" altLang="en-US" sz="2000">
                  <a:latin typeface="黑体" panose="02010609060101010101" charset="-122"/>
                  <a:ea typeface="黑体" panose="02010609060101010101" charset="-122"/>
                  <a:cs typeface="黑体" panose="02010609060101010101" charset="-122"/>
                </a:rPr>
                <a:t>货运相关进展情况处理</a:t>
              </a:r>
              <a:endParaRPr lang="zh-CN" altLang="en-US" sz="2000">
                <a:latin typeface="黑体" panose="02010609060101010101" charset="-122"/>
                <a:ea typeface="黑体" panose="02010609060101010101" charset="-122"/>
                <a:cs typeface="黑体" panose="02010609060101010101" charset="-122"/>
              </a:endParaRPr>
            </a:p>
          </p:txBody>
        </p:sp>
      </p:grpSp>
      <p:grpSp>
        <p:nvGrpSpPr>
          <p:cNvPr id="31" name="组合 30"/>
          <p:cNvGrpSpPr/>
          <p:nvPr/>
        </p:nvGrpSpPr>
        <p:grpSpPr>
          <a:xfrm>
            <a:off x="4718685" y="1254760"/>
            <a:ext cx="619760" cy="2575560"/>
            <a:chOff x="1779" y="2194"/>
            <a:chExt cx="976" cy="4056"/>
          </a:xfrm>
        </p:grpSpPr>
        <p:grpSp>
          <p:nvGrpSpPr>
            <p:cNvPr id="32" name="组合 31"/>
            <p:cNvGrpSpPr/>
            <p:nvPr/>
          </p:nvGrpSpPr>
          <p:grpSpPr>
            <a:xfrm>
              <a:off x="1779" y="2194"/>
              <a:ext cx="976" cy="1060"/>
              <a:chOff x="1679" y="2194"/>
              <a:chExt cx="976" cy="1060"/>
            </a:xfrm>
          </p:grpSpPr>
          <p:sp>
            <p:nvSpPr>
              <p:cNvPr id="33" name="菱形 32"/>
              <p:cNvSpPr/>
              <p:nvPr/>
            </p:nvSpPr>
            <p:spPr>
              <a:xfrm>
                <a:off x="1679" y="2194"/>
                <a:ext cx="976" cy="1060"/>
              </a:xfrm>
              <a:prstGeom prst="diamond">
                <a:avLst/>
              </a:prstGeom>
              <a:solidFill>
                <a:srgbClr val="1ABB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solidFill>
                    <a:schemeClr val="tx1">
                      <a:lumMod val="75000"/>
                      <a:lumOff val="25000"/>
                    </a:schemeClr>
                  </a:solidFill>
                  <a:cs typeface="黑体" panose="02010609060101010101" charset="-122"/>
                </a:endParaRPr>
              </a:p>
            </p:txBody>
          </p:sp>
          <p:sp>
            <p:nvSpPr>
              <p:cNvPr id="34" name="文本框 33"/>
              <p:cNvSpPr txBox="1"/>
              <p:nvPr/>
            </p:nvSpPr>
            <p:spPr>
              <a:xfrm>
                <a:off x="1729" y="2406"/>
                <a:ext cx="910" cy="628"/>
              </a:xfrm>
              <a:prstGeom prst="rect">
                <a:avLst/>
              </a:prstGeom>
              <a:noFill/>
            </p:spPr>
            <p:txBody>
              <a:bodyPr wrap="square" rtlCol="0">
                <a:spAutoFit/>
              </a:bodyPr>
              <a:p>
                <a:r>
                  <a:rPr lang="en-US" altLang="zh-CN" sz="2000">
                    <a:cs typeface="黑体" panose="02010609060101010101" charset="-122"/>
                  </a:rPr>
                  <a:t>5.5</a:t>
                </a:r>
                <a:endParaRPr lang="en-US" altLang="zh-CN" sz="2000">
                  <a:cs typeface="黑体" panose="02010609060101010101" charset="-122"/>
                </a:endParaRPr>
              </a:p>
            </p:txBody>
          </p:sp>
        </p:grpSp>
        <p:grpSp>
          <p:nvGrpSpPr>
            <p:cNvPr id="35" name="组合 34"/>
            <p:cNvGrpSpPr/>
            <p:nvPr/>
          </p:nvGrpSpPr>
          <p:grpSpPr>
            <a:xfrm>
              <a:off x="1779" y="3692"/>
              <a:ext cx="976" cy="1060"/>
              <a:chOff x="1679" y="2194"/>
              <a:chExt cx="976" cy="1060"/>
            </a:xfrm>
          </p:grpSpPr>
          <p:sp>
            <p:nvSpPr>
              <p:cNvPr id="36" name="菱形 35"/>
              <p:cNvSpPr/>
              <p:nvPr/>
            </p:nvSpPr>
            <p:spPr>
              <a:xfrm>
                <a:off x="1679" y="2194"/>
                <a:ext cx="976" cy="1060"/>
              </a:xfrm>
              <a:prstGeom prst="diamond">
                <a:avLst/>
              </a:prstGeom>
              <a:solidFill>
                <a:srgbClr val="1ABB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solidFill>
                    <a:schemeClr val="tx1">
                      <a:lumMod val="75000"/>
                      <a:lumOff val="25000"/>
                    </a:schemeClr>
                  </a:solidFill>
                  <a:cs typeface="黑体" panose="02010609060101010101" charset="-122"/>
                </a:endParaRPr>
              </a:p>
            </p:txBody>
          </p:sp>
          <p:sp>
            <p:nvSpPr>
              <p:cNvPr id="37" name="文本框 36"/>
              <p:cNvSpPr txBox="1"/>
              <p:nvPr/>
            </p:nvSpPr>
            <p:spPr>
              <a:xfrm>
                <a:off x="1729" y="2406"/>
                <a:ext cx="910" cy="628"/>
              </a:xfrm>
              <a:prstGeom prst="rect">
                <a:avLst/>
              </a:prstGeom>
              <a:noFill/>
            </p:spPr>
            <p:txBody>
              <a:bodyPr wrap="square" rtlCol="0">
                <a:spAutoFit/>
              </a:bodyPr>
              <a:p>
                <a:r>
                  <a:rPr lang="en-US" altLang="zh-CN" sz="2000">
                    <a:cs typeface="黑体" panose="02010609060101010101" charset="-122"/>
                  </a:rPr>
                  <a:t>5.6</a:t>
                </a:r>
                <a:endParaRPr lang="en-US" altLang="zh-CN" sz="2000">
                  <a:cs typeface="黑体" panose="02010609060101010101" charset="-122"/>
                </a:endParaRPr>
              </a:p>
            </p:txBody>
          </p:sp>
        </p:grpSp>
        <p:grpSp>
          <p:nvGrpSpPr>
            <p:cNvPr id="38" name="组合 37"/>
            <p:cNvGrpSpPr/>
            <p:nvPr/>
          </p:nvGrpSpPr>
          <p:grpSpPr>
            <a:xfrm>
              <a:off x="1779" y="5190"/>
              <a:ext cx="976" cy="1060"/>
              <a:chOff x="1679" y="2194"/>
              <a:chExt cx="976" cy="1060"/>
            </a:xfrm>
          </p:grpSpPr>
          <p:sp>
            <p:nvSpPr>
              <p:cNvPr id="39" name="菱形 38"/>
              <p:cNvSpPr/>
              <p:nvPr/>
            </p:nvSpPr>
            <p:spPr>
              <a:xfrm>
                <a:off x="1679" y="2194"/>
                <a:ext cx="976" cy="1060"/>
              </a:xfrm>
              <a:prstGeom prst="diamond">
                <a:avLst/>
              </a:prstGeom>
              <a:solidFill>
                <a:srgbClr val="1ABB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solidFill>
                    <a:schemeClr val="tx1">
                      <a:lumMod val="75000"/>
                      <a:lumOff val="25000"/>
                    </a:schemeClr>
                  </a:solidFill>
                  <a:cs typeface="黑体" panose="02010609060101010101" charset="-122"/>
                </a:endParaRPr>
              </a:p>
            </p:txBody>
          </p:sp>
          <p:sp>
            <p:nvSpPr>
              <p:cNvPr id="40" name="文本框 39"/>
              <p:cNvSpPr txBox="1"/>
              <p:nvPr/>
            </p:nvSpPr>
            <p:spPr>
              <a:xfrm>
                <a:off x="1729" y="2406"/>
                <a:ext cx="910" cy="628"/>
              </a:xfrm>
              <a:prstGeom prst="rect">
                <a:avLst/>
              </a:prstGeom>
              <a:noFill/>
            </p:spPr>
            <p:txBody>
              <a:bodyPr wrap="square" rtlCol="0">
                <a:spAutoFit/>
              </a:bodyPr>
              <a:p>
                <a:r>
                  <a:rPr lang="en-US" altLang="zh-CN" sz="2000">
                    <a:cs typeface="黑体" panose="02010609060101010101" charset="-122"/>
                  </a:rPr>
                  <a:t>5.7</a:t>
                </a:r>
                <a:endParaRPr lang="en-US" altLang="zh-CN" sz="2000">
                  <a:cs typeface="黑体" panose="02010609060101010101" charset="-122"/>
                </a:endParaRPr>
              </a:p>
            </p:txBody>
          </p:sp>
        </p:grpSp>
      </p:grpSp>
      <p:grpSp>
        <p:nvGrpSpPr>
          <p:cNvPr id="44" name="组合 43"/>
          <p:cNvGrpSpPr/>
          <p:nvPr/>
        </p:nvGrpSpPr>
        <p:grpSpPr>
          <a:xfrm>
            <a:off x="5331460" y="1414145"/>
            <a:ext cx="3542030" cy="2316480"/>
            <a:chOff x="2744" y="2438"/>
            <a:chExt cx="5578" cy="3648"/>
          </a:xfrm>
        </p:grpSpPr>
        <p:sp>
          <p:nvSpPr>
            <p:cNvPr id="45" name="文本框 44"/>
            <p:cNvSpPr txBox="1"/>
            <p:nvPr/>
          </p:nvSpPr>
          <p:spPr>
            <a:xfrm>
              <a:off x="2744" y="2438"/>
              <a:ext cx="5517" cy="628"/>
            </a:xfrm>
            <a:prstGeom prst="rect">
              <a:avLst/>
            </a:prstGeom>
            <a:noFill/>
          </p:spPr>
          <p:txBody>
            <a:bodyPr wrap="square" rtlCol="0">
              <a:spAutoFit/>
            </a:bodyPr>
            <a:p>
              <a:r>
                <a:rPr lang="zh-CN" altLang="en-US" sz="2000">
                  <a:latin typeface="黑体" panose="02010609060101010101" charset="-122"/>
                  <a:ea typeface="黑体" panose="02010609060101010101" charset="-122"/>
                  <a:cs typeface="黑体" panose="02010609060101010101" charset="-122"/>
                </a:rPr>
                <a:t>关联产品推介</a:t>
              </a:r>
              <a:endParaRPr lang="zh-CN" altLang="en-US" sz="2000">
                <a:latin typeface="黑体" panose="02010609060101010101" charset="-122"/>
                <a:ea typeface="黑体" panose="02010609060101010101" charset="-122"/>
                <a:cs typeface="黑体" panose="02010609060101010101" charset="-122"/>
              </a:endParaRPr>
            </a:p>
          </p:txBody>
        </p:sp>
        <p:sp>
          <p:nvSpPr>
            <p:cNvPr id="46" name="文本框 45"/>
            <p:cNvSpPr txBox="1"/>
            <p:nvPr/>
          </p:nvSpPr>
          <p:spPr>
            <a:xfrm>
              <a:off x="2744" y="3948"/>
              <a:ext cx="5532" cy="628"/>
            </a:xfrm>
            <a:prstGeom prst="rect">
              <a:avLst/>
            </a:prstGeom>
            <a:noFill/>
          </p:spPr>
          <p:txBody>
            <a:bodyPr wrap="square" rtlCol="0">
              <a:spAutoFit/>
            </a:bodyPr>
            <a:p>
              <a:r>
                <a:rPr lang="zh-CN" altLang="en-US" sz="2000">
                  <a:latin typeface="黑体" panose="02010609060101010101" charset="-122"/>
                  <a:ea typeface="黑体" panose="02010609060101010101" charset="-122"/>
                  <a:cs typeface="黑体" panose="02010609060101010101" charset="-122"/>
                </a:rPr>
                <a:t>发货前的特殊订单处理</a:t>
              </a:r>
              <a:endParaRPr lang="zh-CN" altLang="en-US" sz="2000">
                <a:latin typeface="黑体" panose="02010609060101010101" charset="-122"/>
                <a:ea typeface="黑体" panose="02010609060101010101" charset="-122"/>
                <a:cs typeface="黑体" panose="02010609060101010101" charset="-122"/>
              </a:endParaRPr>
            </a:p>
          </p:txBody>
        </p:sp>
        <p:sp>
          <p:nvSpPr>
            <p:cNvPr id="47" name="文本框 46"/>
            <p:cNvSpPr txBox="1"/>
            <p:nvPr/>
          </p:nvSpPr>
          <p:spPr>
            <a:xfrm>
              <a:off x="2759" y="5458"/>
              <a:ext cx="5563" cy="628"/>
            </a:xfrm>
            <a:prstGeom prst="rect">
              <a:avLst/>
            </a:prstGeom>
            <a:noFill/>
          </p:spPr>
          <p:txBody>
            <a:bodyPr wrap="square" rtlCol="0">
              <a:spAutoFit/>
            </a:bodyPr>
            <a:p>
              <a:r>
                <a:rPr lang="zh-CN" altLang="en-US" sz="2000">
                  <a:latin typeface="黑体" panose="02010609060101010101" charset="-122"/>
                  <a:ea typeface="黑体" panose="02010609060101010101" charset="-122"/>
                  <a:cs typeface="黑体" panose="02010609060101010101" charset="-122"/>
                </a:rPr>
                <a:t>特定情况下包裹延误的处理</a:t>
              </a:r>
              <a:endParaRPr lang="zh-CN" altLang="en-US" sz="2000">
                <a:latin typeface="黑体" panose="02010609060101010101" charset="-122"/>
                <a:ea typeface="黑体" panose="02010609060101010101" charset="-122"/>
                <a:cs typeface="黑体" panose="02010609060101010101" charset="-122"/>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 name="任意多边形 241"/>
          <p:cNvSpPr/>
          <p:nvPr/>
        </p:nvSpPr>
        <p:spPr>
          <a:xfrm>
            <a:off x="-3334" y="2561590"/>
            <a:ext cx="3499961" cy="916305"/>
          </a:xfrm>
          <a:custGeom>
            <a:avLst/>
            <a:gdLst>
              <a:gd name="connsiteX0" fmla="*/ 1 w 8461"/>
              <a:gd name="connsiteY0" fmla="*/ 662 h 1624"/>
              <a:gd name="connsiteX1" fmla="*/ 9 w 8461"/>
              <a:gd name="connsiteY1" fmla="*/ 0 h 1624"/>
              <a:gd name="connsiteX2" fmla="*/ 7652 w 8461"/>
              <a:gd name="connsiteY2" fmla="*/ 0 h 1624"/>
              <a:gd name="connsiteX3" fmla="*/ 8462 w 8461"/>
              <a:gd name="connsiteY3" fmla="*/ 810 h 1624"/>
              <a:gd name="connsiteX4" fmla="*/ 8462 w 8461"/>
              <a:gd name="connsiteY4" fmla="*/ 810 h 1624"/>
              <a:gd name="connsiteX5" fmla="*/ 7652 w 8461"/>
              <a:gd name="connsiteY5" fmla="*/ 1620 h 1624"/>
              <a:gd name="connsiteX6" fmla="*/ 834 w 8461"/>
              <a:gd name="connsiteY6" fmla="*/ 1607 h 1624"/>
              <a:gd name="connsiteX7" fmla="*/ 2712 w 8461"/>
              <a:gd name="connsiteY7" fmla="*/ 1615 h 1624"/>
              <a:gd name="connsiteX8" fmla="*/ 1614 w 8461"/>
              <a:gd name="connsiteY8" fmla="*/ 1600 h 1624"/>
              <a:gd name="connsiteX9" fmla="*/ 6 w 8461"/>
              <a:gd name="connsiteY9" fmla="*/ 1600 h 1624"/>
              <a:gd name="connsiteX10" fmla="*/ 1 w 8461"/>
              <a:gd name="connsiteY10" fmla="*/ 662 h 16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462" h="1624">
                <a:moveTo>
                  <a:pt x="1" y="662"/>
                </a:moveTo>
                <a:cubicBezTo>
                  <a:pt x="1" y="215"/>
                  <a:pt x="-4" y="1588"/>
                  <a:pt x="9" y="0"/>
                </a:cubicBezTo>
                <a:lnTo>
                  <a:pt x="7652" y="0"/>
                </a:lnTo>
                <a:cubicBezTo>
                  <a:pt x="8100" y="0"/>
                  <a:pt x="8462" y="363"/>
                  <a:pt x="8462" y="810"/>
                </a:cubicBezTo>
                <a:lnTo>
                  <a:pt x="8462" y="810"/>
                </a:lnTo>
                <a:cubicBezTo>
                  <a:pt x="8462" y="1257"/>
                  <a:pt x="8100" y="1620"/>
                  <a:pt x="7652" y="1620"/>
                </a:cubicBezTo>
                <a:lnTo>
                  <a:pt x="834" y="1607"/>
                </a:lnTo>
                <a:cubicBezTo>
                  <a:pt x="11" y="1606"/>
                  <a:pt x="2600" y="1616"/>
                  <a:pt x="2712" y="1615"/>
                </a:cubicBezTo>
                <a:cubicBezTo>
                  <a:pt x="2824" y="1614"/>
                  <a:pt x="2065" y="1603"/>
                  <a:pt x="1614" y="1600"/>
                </a:cubicBezTo>
                <a:cubicBezTo>
                  <a:pt x="1614" y="1597"/>
                  <a:pt x="118" y="1656"/>
                  <a:pt x="6" y="1600"/>
                </a:cubicBezTo>
                <a:cubicBezTo>
                  <a:pt x="6" y="1543"/>
                  <a:pt x="1" y="929"/>
                  <a:pt x="1" y="662"/>
                </a:cubicBezTo>
                <a:close/>
              </a:path>
            </a:pathLst>
          </a:cu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239" name="任意多边形 238"/>
          <p:cNvSpPr/>
          <p:nvPr/>
        </p:nvSpPr>
        <p:spPr>
          <a:xfrm>
            <a:off x="2220278" y="1792923"/>
            <a:ext cx="6945154" cy="2478881"/>
          </a:xfrm>
          <a:custGeom>
            <a:avLst/>
            <a:gdLst>
              <a:gd name="connsiteX0" fmla="*/ 13416 w 13443"/>
              <a:gd name="connsiteY0" fmla="*/ 754 h 5205"/>
              <a:gd name="connsiteX1" fmla="*/ 13416 w 13443"/>
              <a:gd name="connsiteY1" fmla="*/ 38 h 5205"/>
              <a:gd name="connsiteX2" fmla="*/ 13413 w 13443"/>
              <a:gd name="connsiteY2" fmla="*/ 753 h 5205"/>
              <a:gd name="connsiteX3" fmla="*/ 13423 w 13443"/>
              <a:gd name="connsiteY3" fmla="*/ 4333 h 5205"/>
              <a:gd name="connsiteX4" fmla="*/ 13443 w 13443"/>
              <a:gd name="connsiteY4" fmla="*/ 5203 h 5205"/>
              <a:gd name="connsiteX5" fmla="*/ 13424 w 13443"/>
              <a:gd name="connsiteY5" fmla="*/ 5205 h 5205"/>
              <a:gd name="connsiteX6" fmla="*/ 2603 w 13443"/>
              <a:gd name="connsiteY6" fmla="*/ 5205 h 5205"/>
              <a:gd name="connsiteX7" fmla="*/ 0 w 13443"/>
              <a:gd name="connsiteY7" fmla="*/ 2603 h 5205"/>
              <a:gd name="connsiteX8" fmla="*/ 2603 w 13443"/>
              <a:gd name="connsiteY8" fmla="*/ 0 h 5205"/>
              <a:gd name="connsiteX9" fmla="*/ 13400 w 13443"/>
              <a:gd name="connsiteY9" fmla="*/ 5 h 5205"/>
              <a:gd name="connsiteX10" fmla="*/ 13416 w 13443"/>
              <a:gd name="connsiteY10" fmla="*/ 754 h 5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3443" h="5205">
                <a:moveTo>
                  <a:pt x="13416" y="754"/>
                </a:moveTo>
                <a:cubicBezTo>
                  <a:pt x="13419" y="760"/>
                  <a:pt x="13417" y="38"/>
                  <a:pt x="13416" y="38"/>
                </a:cubicBezTo>
                <a:cubicBezTo>
                  <a:pt x="13418" y="163"/>
                  <a:pt x="13413" y="43"/>
                  <a:pt x="13413" y="753"/>
                </a:cubicBezTo>
                <a:cubicBezTo>
                  <a:pt x="13417" y="1474"/>
                  <a:pt x="13414" y="3586"/>
                  <a:pt x="13423" y="4333"/>
                </a:cubicBezTo>
                <a:cubicBezTo>
                  <a:pt x="13434" y="5204"/>
                  <a:pt x="13443" y="5058"/>
                  <a:pt x="13443" y="5203"/>
                </a:cubicBezTo>
                <a:lnTo>
                  <a:pt x="13424" y="5205"/>
                </a:lnTo>
                <a:lnTo>
                  <a:pt x="2603" y="5205"/>
                </a:lnTo>
                <a:cubicBezTo>
                  <a:pt x="1165" y="5205"/>
                  <a:pt x="0" y="4040"/>
                  <a:pt x="0" y="2603"/>
                </a:cubicBezTo>
                <a:cubicBezTo>
                  <a:pt x="0" y="1165"/>
                  <a:pt x="1165" y="0"/>
                  <a:pt x="2603" y="0"/>
                </a:cubicBezTo>
                <a:lnTo>
                  <a:pt x="13400" y="5"/>
                </a:lnTo>
                <a:lnTo>
                  <a:pt x="13416" y="754"/>
                </a:lnTo>
                <a:close/>
              </a:path>
            </a:pathLst>
          </a:custGeom>
          <a:solidFill>
            <a:srgbClr val="01A8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245" name="文本框 244"/>
          <p:cNvSpPr txBox="1"/>
          <p:nvPr/>
        </p:nvSpPr>
        <p:spPr>
          <a:xfrm>
            <a:off x="3053715" y="2668270"/>
            <a:ext cx="5472430" cy="714375"/>
          </a:xfrm>
          <a:prstGeom prst="rect">
            <a:avLst/>
          </a:prstGeom>
          <a:noFill/>
        </p:spPr>
        <p:txBody>
          <a:bodyPr wrap="square" rtlCol="0">
            <a:spAutoFit/>
          </a:bodyPr>
          <a:lstStyle/>
          <a:p>
            <a:pPr algn="just"/>
            <a:r>
              <a:rPr lang="zh-CN" altLang="en-US" sz="4050" b="1" dirty="0" smtClean="0">
                <a:solidFill>
                  <a:schemeClr val="bg1"/>
                </a:solidFill>
                <a:latin typeface="黑体" panose="02010609060101010101" charset="-122"/>
                <a:ea typeface="黑体" panose="02010609060101010101" charset="-122"/>
              </a:rPr>
              <a:t>货运相关进展情况处理</a:t>
            </a:r>
            <a:endParaRPr lang="zh-CN" altLang="en-US" sz="4050" b="1" dirty="0" smtClean="0">
              <a:solidFill>
                <a:schemeClr val="bg1"/>
              </a:solidFill>
              <a:latin typeface="黑体" panose="02010609060101010101" charset="-122"/>
              <a:ea typeface="黑体" panose="02010609060101010101" charset="-122"/>
            </a:endParaRPr>
          </a:p>
        </p:txBody>
      </p:sp>
      <p:sp>
        <p:nvSpPr>
          <p:cNvPr id="2" name="文本框 1"/>
          <p:cNvSpPr txBox="1"/>
          <p:nvPr/>
        </p:nvSpPr>
        <p:spPr>
          <a:xfrm>
            <a:off x="690086" y="2672080"/>
            <a:ext cx="1038225" cy="714375"/>
          </a:xfrm>
          <a:prstGeom prst="rect">
            <a:avLst/>
          </a:prstGeom>
          <a:noFill/>
        </p:spPr>
        <p:txBody>
          <a:bodyPr wrap="square" rtlCol="0">
            <a:spAutoFit/>
          </a:bodyPr>
          <a:p>
            <a:r>
              <a:rPr lang="en-US" altLang="zh-CN" sz="4050" b="1">
                <a:solidFill>
                  <a:schemeClr val="tx1"/>
                </a:solidFill>
                <a:latin typeface="黑体" panose="02010609060101010101" charset="-122"/>
                <a:ea typeface="黑体" panose="02010609060101010101" charset="-122"/>
              </a:rPr>
              <a:t>5.4</a:t>
            </a:r>
            <a:endParaRPr lang="en-US" altLang="zh-CN" sz="4050" b="1">
              <a:solidFill>
                <a:schemeClr val="tx1"/>
              </a:solidFill>
              <a:latin typeface="黑体" panose="02010609060101010101" charset="-122"/>
              <a:ea typeface="黑体" panose="02010609060101010101" charset="-122"/>
            </a:endParaRPr>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3"/>
          <p:cNvSpPr/>
          <p:nvPr/>
        </p:nvSpPr>
        <p:spPr>
          <a:xfrm>
            <a:off x="4565650" y="435610"/>
            <a:ext cx="2884170" cy="645160"/>
          </a:xfrm>
          <a:prstGeom prst="rect">
            <a:avLst/>
          </a:prstGeom>
        </p:spPr>
        <p:txBody>
          <a:bodyPr wrap="square">
            <a:spAutoFit/>
          </a:bodyPr>
          <a:lstStyle/>
          <a:p>
            <a:pPr algn="ctr"/>
            <a:r>
              <a:rPr lang="zh-CN" altLang="en-US" sz="3600" dirty="0">
                <a:solidFill>
                  <a:srgbClr val="5E799A"/>
                </a:solidFill>
                <a:latin typeface="黑体" panose="02010609060101010101" charset="-122"/>
                <a:ea typeface="黑体" panose="02010609060101010101" charset="-122"/>
                <a:cs typeface="黑体" panose="02010609060101010101" charset="-122"/>
                <a:sym typeface="+mn-lt"/>
              </a:rPr>
              <a:t>课程</a:t>
            </a:r>
            <a:r>
              <a:rPr lang="zh-CN" altLang="en-US" sz="3600" dirty="0">
                <a:solidFill>
                  <a:srgbClr val="5E799A"/>
                </a:solidFill>
                <a:latin typeface="黑体" panose="02010609060101010101" charset="-122"/>
                <a:ea typeface="黑体" panose="02010609060101010101" charset="-122"/>
                <a:cs typeface="黑体" panose="02010609060101010101" charset="-122"/>
                <a:sym typeface="+mn-lt"/>
              </a:rPr>
              <a:t>内容</a:t>
            </a:r>
            <a:endParaRPr lang="zh-CN" altLang="en-US" sz="3600" dirty="0">
              <a:solidFill>
                <a:srgbClr val="5E799A"/>
              </a:solidFill>
              <a:latin typeface="黑体" panose="02010609060101010101" charset="-122"/>
              <a:ea typeface="黑体" panose="02010609060101010101" charset="-122"/>
              <a:cs typeface="黑体" panose="02010609060101010101" charset="-122"/>
              <a:sym typeface="+mn-lt"/>
            </a:endParaRPr>
          </a:p>
        </p:txBody>
      </p:sp>
      <p:sp>
        <p:nvSpPr>
          <p:cNvPr id="32" name="矩形 31"/>
          <p:cNvSpPr/>
          <p:nvPr/>
        </p:nvSpPr>
        <p:spPr>
          <a:xfrm>
            <a:off x="467893" y="690585"/>
            <a:ext cx="3510939" cy="3921388"/>
          </a:xfrm>
          <a:prstGeom prst="rect">
            <a:avLst/>
          </a:prstGeom>
          <a:blipFill>
            <a:blip r:embed="rId1"/>
            <a:srcRect/>
            <a:stretch>
              <a:fillRect l="-33860" r="-33676"/>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solidFill>
                <a:schemeClr val="accent5">
                  <a:lumMod val="75000"/>
                </a:schemeClr>
              </a:solidFill>
              <a:latin typeface="黑体" panose="02010609060101010101" charset="-122"/>
              <a:ea typeface="黑体" panose="02010609060101010101" charset="-122"/>
              <a:cs typeface="黑体" panose="02010609060101010101" charset="-122"/>
              <a:sym typeface="+mn-lt"/>
            </a:endParaRPr>
          </a:p>
        </p:txBody>
      </p:sp>
      <p:sp>
        <p:nvSpPr>
          <p:cNvPr id="16" name="矩形 15"/>
          <p:cNvSpPr/>
          <p:nvPr/>
        </p:nvSpPr>
        <p:spPr>
          <a:xfrm>
            <a:off x="5645150" y="1656080"/>
            <a:ext cx="2319655" cy="398780"/>
          </a:xfrm>
          <a:prstGeom prst="rect">
            <a:avLst/>
          </a:prstGeom>
        </p:spPr>
        <p:txBody>
          <a:bodyPr wrap="square">
            <a:spAutoFit/>
          </a:bodyPr>
          <a:lstStyle/>
          <a:p>
            <a:pPr algn="l"/>
            <a:r>
              <a:rPr lang="zh-CN" altLang="en-US" sz="2000" dirty="0">
                <a:solidFill>
                  <a:schemeClr val="accent5">
                    <a:lumMod val="75000"/>
                  </a:schemeClr>
                </a:solidFill>
                <a:latin typeface="黑体" panose="02010609060101010101" charset="-122"/>
                <a:ea typeface="黑体" panose="02010609060101010101" charset="-122"/>
                <a:cs typeface="黑体" panose="02010609060101010101" charset="-122"/>
                <a:sym typeface="+mn-lt"/>
              </a:rPr>
              <a:t>货物抵达海关</a:t>
            </a:r>
            <a:endParaRPr lang="zh-CN" altLang="en-US" sz="2000" dirty="0">
              <a:solidFill>
                <a:schemeClr val="accent5">
                  <a:lumMod val="75000"/>
                </a:schemeClr>
              </a:solidFill>
              <a:latin typeface="黑体" panose="02010609060101010101" charset="-122"/>
              <a:ea typeface="黑体" panose="02010609060101010101" charset="-122"/>
              <a:cs typeface="黑体" panose="02010609060101010101" charset="-122"/>
              <a:sym typeface="+mn-lt"/>
            </a:endParaRPr>
          </a:p>
        </p:txBody>
      </p:sp>
      <p:sp>
        <p:nvSpPr>
          <p:cNvPr id="18" name="矩形 17"/>
          <p:cNvSpPr/>
          <p:nvPr/>
        </p:nvSpPr>
        <p:spPr>
          <a:xfrm>
            <a:off x="5645150" y="2589530"/>
            <a:ext cx="1706880" cy="398780"/>
          </a:xfrm>
          <a:prstGeom prst="rect">
            <a:avLst/>
          </a:prstGeom>
        </p:spPr>
        <p:txBody>
          <a:bodyPr wrap="none">
            <a:spAutoFit/>
          </a:bodyPr>
          <a:lstStyle/>
          <a:p>
            <a:pPr algn="l"/>
            <a:r>
              <a:rPr lang="zh-CN" altLang="en-US" sz="2000" dirty="0">
                <a:solidFill>
                  <a:schemeClr val="accent5">
                    <a:lumMod val="75000"/>
                  </a:schemeClr>
                </a:solidFill>
                <a:latin typeface="黑体" panose="02010609060101010101" charset="-122"/>
                <a:ea typeface="黑体" panose="02010609060101010101" charset="-122"/>
                <a:cs typeface="黑体" panose="02010609060101010101" charset="-122"/>
                <a:sym typeface="+mn-lt"/>
              </a:rPr>
              <a:t>货物到达邮局</a:t>
            </a:r>
            <a:endParaRPr lang="zh-CN" altLang="en-US" sz="2000" dirty="0">
              <a:solidFill>
                <a:schemeClr val="accent5">
                  <a:lumMod val="75000"/>
                </a:schemeClr>
              </a:solidFill>
              <a:latin typeface="黑体" panose="02010609060101010101" charset="-122"/>
              <a:ea typeface="黑体" panose="02010609060101010101" charset="-122"/>
              <a:cs typeface="黑体" panose="02010609060101010101" charset="-122"/>
              <a:sym typeface="+mn-lt"/>
            </a:endParaRPr>
          </a:p>
        </p:txBody>
      </p:sp>
      <p:sp>
        <p:nvSpPr>
          <p:cNvPr id="24" name="矩形 23"/>
          <p:cNvSpPr/>
          <p:nvPr/>
        </p:nvSpPr>
        <p:spPr>
          <a:xfrm>
            <a:off x="5654675" y="3453765"/>
            <a:ext cx="2126615" cy="398780"/>
          </a:xfrm>
          <a:prstGeom prst="rect">
            <a:avLst/>
          </a:prstGeom>
        </p:spPr>
        <p:txBody>
          <a:bodyPr wrap="square">
            <a:spAutoFit/>
          </a:bodyPr>
          <a:lstStyle/>
          <a:p>
            <a:pPr algn="l"/>
            <a:r>
              <a:rPr lang="zh-CN" altLang="en-US" sz="2000" dirty="0">
                <a:solidFill>
                  <a:schemeClr val="accent5">
                    <a:lumMod val="75000"/>
                  </a:schemeClr>
                </a:solidFill>
                <a:latin typeface="黑体" panose="02010609060101010101" charset="-122"/>
                <a:ea typeface="黑体" panose="02010609060101010101" charset="-122"/>
                <a:cs typeface="黑体" panose="02010609060101010101" charset="-122"/>
                <a:sym typeface="+mn-lt"/>
              </a:rPr>
              <a:t>货物妥投</a:t>
            </a:r>
            <a:endParaRPr lang="zh-CN" altLang="en-US" sz="2000" dirty="0">
              <a:solidFill>
                <a:schemeClr val="accent5">
                  <a:lumMod val="75000"/>
                </a:schemeClr>
              </a:solidFill>
              <a:latin typeface="黑体" panose="02010609060101010101" charset="-122"/>
              <a:ea typeface="黑体" panose="02010609060101010101" charset="-122"/>
              <a:cs typeface="黑体" panose="02010609060101010101" charset="-122"/>
              <a:sym typeface="+mn-lt"/>
            </a:endParaRPr>
          </a:p>
        </p:txBody>
      </p:sp>
      <p:grpSp>
        <p:nvGrpSpPr>
          <p:cNvPr id="2" name="组合 1"/>
          <p:cNvGrpSpPr/>
          <p:nvPr/>
        </p:nvGrpSpPr>
        <p:grpSpPr>
          <a:xfrm rot="0">
            <a:off x="5144135" y="1638935"/>
            <a:ext cx="462280" cy="448310"/>
            <a:chOff x="7423" y="2807"/>
            <a:chExt cx="728" cy="706"/>
          </a:xfrm>
        </p:grpSpPr>
        <p:sp>
          <p:nvSpPr>
            <p:cNvPr id="20" name="矩形 19"/>
            <p:cNvSpPr/>
            <p:nvPr/>
          </p:nvSpPr>
          <p:spPr>
            <a:xfrm>
              <a:off x="7423" y="2807"/>
              <a:ext cx="689" cy="689"/>
            </a:xfrm>
            <a:prstGeom prst="rect">
              <a:avLst/>
            </a:prstGeom>
            <a:no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accent5">
                    <a:lumMod val="75000"/>
                  </a:schemeClr>
                </a:solidFill>
                <a:latin typeface="黑体" panose="02010609060101010101" charset="-122"/>
                <a:ea typeface="黑体" panose="02010609060101010101" charset="-122"/>
                <a:cs typeface="黑体" panose="02010609060101010101" charset="-122"/>
                <a:sym typeface="+mn-lt"/>
              </a:endParaRPr>
            </a:p>
          </p:txBody>
        </p:sp>
        <p:sp>
          <p:nvSpPr>
            <p:cNvPr id="22" name="矩形 21"/>
            <p:cNvSpPr/>
            <p:nvPr/>
          </p:nvSpPr>
          <p:spPr>
            <a:xfrm>
              <a:off x="7423" y="2836"/>
              <a:ext cx="728" cy="677"/>
            </a:xfrm>
            <a:prstGeom prst="rect">
              <a:avLst/>
            </a:prstGeom>
            <a:ln>
              <a:noFill/>
            </a:ln>
          </p:spPr>
          <p:txBody>
            <a:bodyPr wrap="none">
              <a:spAutoFit/>
            </a:bodyPr>
            <a:lstStyle/>
            <a:p>
              <a:r>
                <a:rPr lang="en-US" altLang="zh-CN" sz="2200" dirty="0" smtClean="0">
                  <a:solidFill>
                    <a:schemeClr val="accent5">
                      <a:lumMod val="75000"/>
                    </a:schemeClr>
                  </a:solidFill>
                  <a:latin typeface="黑体" panose="02010609060101010101" charset="-122"/>
                  <a:ea typeface="黑体" panose="02010609060101010101" charset="-122"/>
                  <a:cs typeface="黑体" panose="02010609060101010101" charset="-122"/>
                  <a:sym typeface="+mn-lt"/>
                </a:rPr>
                <a:t>01</a:t>
              </a:r>
              <a:endParaRPr lang="en-US" altLang="zh-CN" sz="2200" dirty="0">
                <a:solidFill>
                  <a:schemeClr val="accent5">
                    <a:lumMod val="75000"/>
                  </a:schemeClr>
                </a:solidFill>
                <a:latin typeface="黑体" panose="02010609060101010101" charset="-122"/>
                <a:ea typeface="黑体" panose="02010609060101010101" charset="-122"/>
                <a:cs typeface="黑体" panose="02010609060101010101" charset="-122"/>
                <a:sym typeface="+mn-lt"/>
              </a:endParaRPr>
            </a:p>
          </p:txBody>
        </p:sp>
      </p:grpSp>
      <p:grpSp>
        <p:nvGrpSpPr>
          <p:cNvPr id="3" name="组合 2"/>
          <p:cNvGrpSpPr/>
          <p:nvPr/>
        </p:nvGrpSpPr>
        <p:grpSpPr>
          <a:xfrm rot="0">
            <a:off x="5144135" y="2566035"/>
            <a:ext cx="449580" cy="460375"/>
            <a:chOff x="7423" y="4093"/>
            <a:chExt cx="708" cy="725"/>
          </a:xfrm>
        </p:grpSpPr>
        <p:sp>
          <p:nvSpPr>
            <p:cNvPr id="21" name="矩形 20"/>
            <p:cNvSpPr/>
            <p:nvPr/>
          </p:nvSpPr>
          <p:spPr>
            <a:xfrm>
              <a:off x="7423" y="4093"/>
              <a:ext cx="689" cy="689"/>
            </a:xfrm>
            <a:prstGeom prst="rect">
              <a:avLst/>
            </a:prstGeom>
            <a:no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accent5">
                    <a:lumMod val="75000"/>
                  </a:schemeClr>
                </a:solidFill>
                <a:latin typeface="黑体" panose="02010609060101010101" charset="-122"/>
                <a:ea typeface="黑体" panose="02010609060101010101" charset="-122"/>
                <a:cs typeface="黑体" panose="02010609060101010101" charset="-122"/>
                <a:sym typeface="+mn-lt"/>
              </a:endParaRPr>
            </a:p>
          </p:txBody>
        </p:sp>
        <p:sp>
          <p:nvSpPr>
            <p:cNvPr id="23" name="矩形 22"/>
            <p:cNvSpPr/>
            <p:nvPr/>
          </p:nvSpPr>
          <p:spPr>
            <a:xfrm>
              <a:off x="7427" y="4123"/>
              <a:ext cx="704" cy="695"/>
            </a:xfrm>
            <a:prstGeom prst="rect">
              <a:avLst/>
            </a:prstGeom>
            <a:ln>
              <a:noFill/>
            </a:ln>
          </p:spPr>
          <p:txBody>
            <a:bodyPr wrap="none">
              <a:spAutoFit/>
            </a:bodyPr>
            <a:lstStyle/>
            <a:p>
              <a:r>
                <a:rPr lang="en-US" altLang="zh-CN" sz="2200" dirty="0" smtClean="0">
                  <a:solidFill>
                    <a:schemeClr val="accent5">
                      <a:lumMod val="75000"/>
                    </a:schemeClr>
                  </a:solidFill>
                  <a:latin typeface="黑体" panose="02010609060101010101" charset="-122"/>
                  <a:ea typeface="黑体" panose="02010609060101010101" charset="-122"/>
                  <a:cs typeface="黑体" panose="02010609060101010101" charset="-122"/>
                  <a:sym typeface="+mn-lt"/>
                </a:rPr>
                <a:t>02</a:t>
              </a:r>
              <a:endParaRPr lang="en-US" altLang="zh-CN" sz="2200" dirty="0" smtClean="0">
                <a:solidFill>
                  <a:schemeClr val="accent5">
                    <a:lumMod val="75000"/>
                  </a:schemeClr>
                </a:solidFill>
                <a:latin typeface="黑体" panose="02010609060101010101" charset="-122"/>
                <a:ea typeface="黑体" panose="02010609060101010101" charset="-122"/>
                <a:cs typeface="黑体" panose="02010609060101010101" charset="-122"/>
                <a:sym typeface="+mn-lt"/>
              </a:endParaRPr>
            </a:p>
          </p:txBody>
        </p:sp>
      </p:grpSp>
      <p:grpSp>
        <p:nvGrpSpPr>
          <p:cNvPr id="4" name="组合 3"/>
          <p:cNvGrpSpPr/>
          <p:nvPr/>
        </p:nvGrpSpPr>
        <p:grpSpPr>
          <a:xfrm rot="0">
            <a:off x="5144135" y="3421380"/>
            <a:ext cx="449580" cy="460375"/>
            <a:chOff x="7423" y="5273"/>
            <a:chExt cx="708" cy="725"/>
          </a:xfrm>
        </p:grpSpPr>
        <p:sp>
          <p:nvSpPr>
            <p:cNvPr id="28" name="矩形 27"/>
            <p:cNvSpPr/>
            <p:nvPr/>
          </p:nvSpPr>
          <p:spPr>
            <a:xfrm>
              <a:off x="7423" y="5273"/>
              <a:ext cx="689" cy="68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accent5">
                    <a:lumMod val="75000"/>
                  </a:schemeClr>
                </a:solidFill>
                <a:latin typeface="黑体" panose="02010609060101010101" charset="-122"/>
                <a:ea typeface="黑体" panose="02010609060101010101" charset="-122"/>
                <a:cs typeface="黑体" panose="02010609060101010101" charset="-122"/>
                <a:sym typeface="+mn-lt"/>
              </a:endParaRPr>
            </a:p>
          </p:txBody>
        </p:sp>
        <p:sp>
          <p:nvSpPr>
            <p:cNvPr id="30" name="矩形 29"/>
            <p:cNvSpPr/>
            <p:nvPr/>
          </p:nvSpPr>
          <p:spPr>
            <a:xfrm>
              <a:off x="7423" y="5303"/>
              <a:ext cx="708" cy="695"/>
            </a:xfrm>
            <a:prstGeom prst="rect">
              <a:avLst/>
            </a:prstGeom>
            <a:ln w="25400">
              <a:solidFill>
                <a:schemeClr val="accent5">
                  <a:lumMod val="75000"/>
                </a:schemeClr>
              </a:solidFill>
            </a:ln>
          </p:spPr>
          <p:txBody>
            <a:bodyPr wrap="none">
              <a:spAutoFit/>
            </a:bodyPr>
            <a:lstStyle/>
            <a:p>
              <a:pPr algn="l">
                <a:buClrTx/>
                <a:buSzTx/>
                <a:buFontTx/>
              </a:pPr>
              <a:r>
                <a:rPr lang="en-US" altLang="zh-CN" sz="2200" dirty="0" smtClean="0">
                  <a:solidFill>
                    <a:schemeClr val="accent5">
                      <a:lumMod val="75000"/>
                    </a:schemeClr>
                  </a:solidFill>
                  <a:latin typeface="黑体" panose="02010609060101010101" charset="-122"/>
                  <a:ea typeface="黑体" panose="02010609060101010101" charset="-122"/>
                  <a:cs typeface="黑体" panose="02010609060101010101" charset="-122"/>
                  <a:sym typeface="+mn-lt"/>
                </a:rPr>
                <a:t>03</a:t>
              </a:r>
              <a:endParaRPr lang="en-US" altLang="zh-CN" sz="2200" dirty="0" smtClean="0">
                <a:solidFill>
                  <a:schemeClr val="accent5">
                    <a:lumMod val="75000"/>
                  </a:schemeClr>
                </a:solidFill>
                <a:latin typeface="黑体" panose="02010609060101010101" charset="-122"/>
                <a:ea typeface="黑体" panose="02010609060101010101" charset="-122"/>
                <a:cs typeface="黑体" panose="02010609060101010101" charset="-122"/>
                <a:sym typeface="+mn-lt"/>
              </a:endParaRPr>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istrator\Desktop\蓝色简约商务广告名片设计.png"/>
          <p:cNvPicPr>
            <a:picLocks noChangeAspect="1" noChangeArrowheads="1"/>
          </p:cNvPicPr>
          <p:nvPr/>
        </p:nvPicPr>
        <p:blipFill rotWithShape="1">
          <a:blip r:embed="rId1">
            <a:extLst>
              <a:ext uri="{28A0092B-C50C-407E-A947-70E740481C1C}">
                <a14:useLocalDpi xmlns:a14="http://schemas.microsoft.com/office/drawing/2010/main" val="0"/>
              </a:ext>
            </a:extLst>
          </a:blip>
          <a:srcRect b="80019"/>
          <a:stretch>
            <a:fillRect/>
          </a:stretch>
        </p:blipFill>
        <p:spPr bwMode="auto">
          <a:xfrm>
            <a:off x="0" y="48"/>
            <a:ext cx="9144239" cy="3150886"/>
          </a:xfrm>
          <a:prstGeom prst="rect">
            <a:avLst/>
          </a:prstGeom>
          <a:noFill/>
          <a:extLst>
            <a:ext uri="{909E8E84-426E-40DD-AFC4-6F175D3DCCD1}">
              <a14:hiddenFill xmlns:a14="http://schemas.microsoft.com/office/drawing/2010/main">
                <a:solidFill>
                  <a:srgbClr val="FFFFFF"/>
                </a:solidFill>
              </a14:hiddenFill>
            </a:ext>
          </a:extLst>
        </p:spPr>
      </p:pic>
      <p:sp>
        <p:nvSpPr>
          <p:cNvPr id="3" name="矩形 2"/>
          <p:cNvSpPr/>
          <p:nvPr/>
        </p:nvSpPr>
        <p:spPr>
          <a:xfrm>
            <a:off x="6186095" y="2174773"/>
            <a:ext cx="1097280" cy="1198880"/>
          </a:xfrm>
          <a:prstGeom prst="rect">
            <a:avLst/>
          </a:prstGeom>
        </p:spPr>
        <p:txBody>
          <a:bodyPr wrap="none">
            <a:spAutoFit/>
          </a:bodyPr>
          <a:lstStyle/>
          <a:p>
            <a:pPr algn="r"/>
            <a:r>
              <a:rPr lang="en-US" altLang="zh-CN" sz="7200" b="1" dirty="0" smtClean="0">
                <a:solidFill>
                  <a:schemeClr val="accent5">
                    <a:lumMod val="75000"/>
                  </a:schemeClr>
                </a:solidFill>
                <a:latin typeface="黑体" panose="02010609060101010101" charset="-122"/>
                <a:cs typeface="黑体" panose="02010609060101010101" charset="-122"/>
              </a:rPr>
              <a:t>01</a:t>
            </a:r>
            <a:endParaRPr lang="zh-CN" altLang="en-US" sz="7200" b="1" dirty="0">
              <a:solidFill>
                <a:schemeClr val="accent5">
                  <a:lumMod val="75000"/>
                </a:schemeClr>
              </a:solidFill>
              <a:latin typeface="黑体" panose="02010609060101010101" charset="-122"/>
              <a:cs typeface="黑体" panose="02010609060101010101" charset="-122"/>
            </a:endParaRPr>
          </a:p>
        </p:txBody>
      </p:sp>
      <p:sp>
        <p:nvSpPr>
          <p:cNvPr id="5" name="矩形 4"/>
          <p:cNvSpPr/>
          <p:nvPr/>
        </p:nvSpPr>
        <p:spPr>
          <a:xfrm>
            <a:off x="3989692" y="3345802"/>
            <a:ext cx="3230880" cy="706755"/>
          </a:xfrm>
          <a:prstGeom prst="rect">
            <a:avLst/>
          </a:prstGeom>
        </p:spPr>
        <p:txBody>
          <a:bodyPr wrap="none">
            <a:spAutoFit/>
          </a:bodyPr>
          <a:lstStyle/>
          <a:p>
            <a:pPr algn="r"/>
            <a:r>
              <a:rPr lang="zh-CN" altLang="en-US" sz="4000" dirty="0">
                <a:solidFill>
                  <a:schemeClr val="accent5">
                    <a:lumMod val="75000"/>
                  </a:schemeClr>
                </a:solidFill>
                <a:latin typeface="黑体" panose="02010609060101010101" charset="-122"/>
                <a:ea typeface="黑体" panose="02010609060101010101" charset="-122"/>
                <a:cs typeface="黑体" panose="02010609060101010101" charset="-122"/>
                <a:sym typeface="+mn-lt"/>
              </a:rPr>
              <a:t>货物抵达海关</a:t>
            </a:r>
            <a:endParaRPr lang="zh-CN" altLang="en-US" sz="4000" dirty="0">
              <a:solidFill>
                <a:schemeClr val="accent5">
                  <a:lumMod val="75000"/>
                </a:schemeClr>
              </a:solidFill>
              <a:latin typeface="黑体" panose="02010609060101010101" charset="-122"/>
              <a:ea typeface="黑体" panose="02010609060101010101" charset="-122"/>
              <a:cs typeface="黑体" panose="02010609060101010101" charset="-122"/>
              <a:sym typeface="+mn-l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 name="Subtitle 2"/>
          <p:cNvSpPr txBox="1"/>
          <p:nvPr/>
        </p:nvSpPr>
        <p:spPr>
          <a:xfrm>
            <a:off x="956945" y="879475"/>
            <a:ext cx="6296660" cy="400685"/>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algn="just" fontAlgn="auto">
              <a:lnSpc>
                <a:spcPct val="130000"/>
              </a:lnSpc>
              <a:spcBef>
                <a:spcPts val="0"/>
              </a:spcBef>
            </a:pPr>
            <a:r>
              <a:rPr lang="zh-CN" altLang="en-US" sz="1600">
                <a:solidFill>
                  <a:schemeClr val="tx1"/>
                </a:solidFill>
                <a:latin typeface="黑体" panose="02010609060101010101" charset="-122"/>
                <a:ea typeface="黑体" panose="02010609060101010101" charset="-122"/>
                <a:cs typeface="黑体" panose="02010609060101010101" charset="-122"/>
              </a:rPr>
              <a:t>货物抵达海关后，要通知买家关注动态，确保能及时收到货。</a:t>
            </a:r>
            <a:endParaRPr lang="zh-CN" altLang="en-US" sz="1600">
              <a:solidFill>
                <a:schemeClr val="tx1"/>
              </a:solidFill>
              <a:latin typeface="黑体" panose="02010609060101010101" charset="-122"/>
              <a:ea typeface="黑体" panose="02010609060101010101" charset="-122"/>
              <a:cs typeface="黑体" panose="02010609060101010101" charset="-122"/>
            </a:endParaRPr>
          </a:p>
        </p:txBody>
      </p:sp>
      <p:sp>
        <p:nvSpPr>
          <p:cNvPr id="37" name="矩形 36"/>
          <p:cNvSpPr/>
          <p:nvPr/>
        </p:nvSpPr>
        <p:spPr>
          <a:xfrm>
            <a:off x="689469" y="233665"/>
            <a:ext cx="2316480" cy="521970"/>
          </a:xfrm>
          <a:prstGeom prst="rect">
            <a:avLst/>
          </a:prstGeom>
        </p:spPr>
        <p:txBody>
          <a:bodyPr wrap="none">
            <a:spAutoFit/>
          </a:bodyPr>
          <a:p>
            <a:pPr algn="l"/>
            <a:r>
              <a:rPr lang="zh-CN" altLang="en-US" sz="2800" dirty="0">
                <a:solidFill>
                  <a:schemeClr val="tx1"/>
                </a:solidFill>
                <a:latin typeface="黑体" panose="02010609060101010101" charset="-122"/>
                <a:ea typeface="黑体" panose="02010609060101010101" charset="-122"/>
                <a:cs typeface="黑体" panose="02010609060101010101" charset="-122"/>
                <a:sym typeface="+mn-lt"/>
              </a:rPr>
              <a:t>货物抵达海关</a:t>
            </a:r>
            <a:endParaRPr lang="zh-CN" altLang="en-US" sz="2800" dirty="0">
              <a:solidFill>
                <a:schemeClr val="tx1"/>
              </a:solidFill>
              <a:latin typeface="黑体" panose="02010609060101010101" charset="-122"/>
              <a:ea typeface="黑体" panose="02010609060101010101" charset="-122"/>
              <a:cs typeface="黑体" panose="02010609060101010101" charset="-122"/>
              <a:sym typeface="+mn-lt"/>
            </a:endParaRPr>
          </a:p>
        </p:txBody>
      </p:sp>
      <p:grpSp>
        <p:nvGrpSpPr>
          <p:cNvPr id="3" name="组合 2"/>
          <p:cNvGrpSpPr/>
          <p:nvPr/>
        </p:nvGrpSpPr>
        <p:grpSpPr>
          <a:xfrm>
            <a:off x="1078230" y="1697355"/>
            <a:ext cx="6638290" cy="2388870"/>
            <a:chOff x="1487" y="3329"/>
            <a:chExt cx="11273" cy="4598"/>
          </a:xfrm>
        </p:grpSpPr>
        <p:sp>
          <p:nvSpPr>
            <p:cNvPr id="4" name="矩形 3"/>
            <p:cNvSpPr/>
            <p:nvPr/>
          </p:nvSpPr>
          <p:spPr>
            <a:xfrm>
              <a:off x="1487" y="3329"/>
              <a:ext cx="11273" cy="4598"/>
            </a:xfrm>
            <a:prstGeom prst="rect">
              <a:avLst/>
            </a:prstGeom>
            <a:solidFill>
              <a:schemeClr val="accent6">
                <a:lumMod val="20000"/>
                <a:lumOff val="80000"/>
              </a:schemeClr>
            </a:solidFill>
            <a:ln w="12700">
              <a:solidFill>
                <a:srgbClr val="6D7A84"/>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1" name="Subtitle 2"/>
            <p:cNvSpPr txBox="1"/>
            <p:nvPr/>
          </p:nvSpPr>
          <p:spPr>
            <a:xfrm>
              <a:off x="1658" y="3406"/>
              <a:ext cx="10958" cy="4391"/>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Dear customer,</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This is **. I am sending this message to update the status of your order. The information shows it was handed to customs on Jan. 19. Tracking number: **********, You can check it from web: **************.</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You may get it in the near future. I apologize that the shipping is a little slower than usual. Hope it is not a big trouble for you.</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Best regards</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(Your name)</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istrator\Desktop\蓝色简约商务广告名片设计.png"/>
          <p:cNvPicPr>
            <a:picLocks noChangeAspect="1" noChangeArrowheads="1"/>
          </p:cNvPicPr>
          <p:nvPr/>
        </p:nvPicPr>
        <p:blipFill rotWithShape="1">
          <a:blip r:embed="rId1">
            <a:extLst>
              <a:ext uri="{28A0092B-C50C-407E-A947-70E740481C1C}">
                <a14:useLocalDpi xmlns:a14="http://schemas.microsoft.com/office/drawing/2010/main" val="0"/>
              </a:ext>
            </a:extLst>
          </a:blip>
          <a:srcRect b="80019"/>
          <a:stretch>
            <a:fillRect/>
          </a:stretch>
        </p:blipFill>
        <p:spPr bwMode="auto">
          <a:xfrm>
            <a:off x="0" y="48"/>
            <a:ext cx="9144239" cy="3150886"/>
          </a:xfrm>
          <a:prstGeom prst="rect">
            <a:avLst/>
          </a:prstGeom>
          <a:noFill/>
          <a:extLst>
            <a:ext uri="{909E8E84-426E-40DD-AFC4-6F175D3DCCD1}">
              <a14:hiddenFill xmlns:a14="http://schemas.microsoft.com/office/drawing/2010/main">
                <a:solidFill>
                  <a:srgbClr val="FFFFFF"/>
                </a:solidFill>
              </a14:hiddenFill>
            </a:ext>
          </a:extLst>
        </p:spPr>
      </p:pic>
      <p:sp>
        <p:nvSpPr>
          <p:cNvPr id="3" name="矩形 2"/>
          <p:cNvSpPr/>
          <p:nvPr/>
        </p:nvSpPr>
        <p:spPr>
          <a:xfrm>
            <a:off x="6178475" y="2174773"/>
            <a:ext cx="1104900" cy="1198880"/>
          </a:xfrm>
          <a:prstGeom prst="rect">
            <a:avLst/>
          </a:prstGeom>
        </p:spPr>
        <p:txBody>
          <a:bodyPr wrap="none">
            <a:spAutoFit/>
          </a:bodyPr>
          <a:lstStyle/>
          <a:p>
            <a:pPr algn="r"/>
            <a:r>
              <a:rPr lang="en-US" altLang="zh-CN" sz="7200" b="1" dirty="0" smtClean="0">
                <a:solidFill>
                  <a:schemeClr val="accent5">
                    <a:lumMod val="75000"/>
                  </a:schemeClr>
                </a:solidFill>
                <a:latin typeface="黑体" panose="02010609060101010101" charset="-122"/>
                <a:cs typeface="黑体" panose="02010609060101010101" charset="-122"/>
              </a:rPr>
              <a:t>02</a:t>
            </a:r>
            <a:endParaRPr lang="zh-CN" altLang="en-US" sz="7200" b="1" dirty="0">
              <a:solidFill>
                <a:schemeClr val="accent5">
                  <a:lumMod val="75000"/>
                </a:schemeClr>
              </a:solidFill>
              <a:latin typeface="黑体" panose="02010609060101010101" charset="-122"/>
              <a:cs typeface="黑体" panose="02010609060101010101" charset="-122"/>
            </a:endParaRPr>
          </a:p>
        </p:txBody>
      </p:sp>
      <p:sp>
        <p:nvSpPr>
          <p:cNvPr id="5" name="矩形 4"/>
          <p:cNvSpPr/>
          <p:nvPr/>
        </p:nvSpPr>
        <p:spPr>
          <a:xfrm>
            <a:off x="3989692" y="3345802"/>
            <a:ext cx="3230880" cy="706755"/>
          </a:xfrm>
          <a:prstGeom prst="rect">
            <a:avLst/>
          </a:prstGeom>
        </p:spPr>
        <p:txBody>
          <a:bodyPr wrap="none">
            <a:spAutoFit/>
          </a:bodyPr>
          <a:lstStyle/>
          <a:p>
            <a:pPr algn="r"/>
            <a:r>
              <a:rPr lang="zh-CN" altLang="en-US" sz="4000" dirty="0">
                <a:solidFill>
                  <a:schemeClr val="accent5">
                    <a:lumMod val="75000"/>
                  </a:schemeClr>
                </a:solidFill>
                <a:latin typeface="黑体" panose="02010609060101010101" charset="-122"/>
                <a:ea typeface="黑体" panose="02010609060101010101" charset="-122"/>
                <a:cs typeface="黑体" panose="02010609060101010101" charset="-122"/>
                <a:sym typeface="+mn-lt"/>
              </a:rPr>
              <a:t>货物到达邮局</a:t>
            </a:r>
            <a:endParaRPr lang="zh-CN" altLang="en-US" sz="4000" dirty="0">
              <a:solidFill>
                <a:schemeClr val="accent5">
                  <a:lumMod val="75000"/>
                </a:schemeClr>
              </a:solidFill>
              <a:latin typeface="黑体" panose="02010609060101010101" charset="-122"/>
              <a:ea typeface="黑体" panose="02010609060101010101" charset="-122"/>
              <a:cs typeface="黑体" panose="02010609060101010101" charset="-122"/>
              <a:sym typeface="+mn-l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Rectangle: Rounded Corners 59"/>
          <p:cNvSpPr/>
          <p:nvPr/>
        </p:nvSpPr>
        <p:spPr>
          <a:xfrm>
            <a:off x="520555" y="2716607"/>
            <a:ext cx="477647" cy="71650"/>
          </a:xfrm>
          <a:prstGeom prst="roundRect">
            <a:avLst>
              <a:gd name="adj" fmla="val 50000"/>
            </a:avLst>
          </a:prstGeom>
          <a:solidFill>
            <a:schemeClr val="bg1"/>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id-ID" sz="1350" b="0" i="0" u="none" strike="noStrike" kern="0" cap="none" spc="0" normalizeH="0" baseline="0" noProof="0">
              <a:ln>
                <a:noFill/>
              </a:ln>
              <a:solidFill>
                <a:sysClr val="window" lastClr="FFFFFF"/>
              </a:solidFill>
              <a:effectLst/>
              <a:uLnTx/>
              <a:uFillTx/>
              <a:latin typeface="黑体" panose="02010609060101010101" charset="-122"/>
              <a:ea typeface="黑体" panose="02010609060101010101" charset="-122"/>
              <a:cs typeface="黑体" panose="02010609060101010101" charset="-122"/>
            </a:endParaRPr>
          </a:p>
        </p:txBody>
      </p:sp>
      <p:sp>
        <p:nvSpPr>
          <p:cNvPr id="37" name="矩形 36"/>
          <p:cNvSpPr/>
          <p:nvPr/>
        </p:nvSpPr>
        <p:spPr>
          <a:xfrm>
            <a:off x="689469" y="233665"/>
            <a:ext cx="2316480" cy="521970"/>
          </a:xfrm>
          <a:prstGeom prst="rect">
            <a:avLst/>
          </a:prstGeom>
        </p:spPr>
        <p:txBody>
          <a:bodyPr wrap="none">
            <a:spAutoFit/>
          </a:bodyPr>
          <a:p>
            <a:pPr algn="l"/>
            <a:r>
              <a:rPr lang="zh-CN" altLang="en-US" sz="2800" dirty="0">
                <a:latin typeface="黑体" panose="02010609060101010101" charset="-122"/>
                <a:ea typeface="黑体" panose="02010609060101010101" charset="-122"/>
                <a:cs typeface="黑体" panose="02010609060101010101" charset="-122"/>
                <a:sym typeface="+mn-lt"/>
              </a:rPr>
              <a:t>货物到达邮局</a:t>
            </a:r>
            <a:endParaRPr lang="zh-CN" altLang="en-US" sz="2800" dirty="0">
              <a:latin typeface="黑体" panose="02010609060101010101" charset="-122"/>
              <a:ea typeface="黑体" panose="02010609060101010101" charset="-122"/>
              <a:cs typeface="黑体" panose="02010609060101010101" charset="-122"/>
              <a:sym typeface="+mn-lt"/>
            </a:endParaRPr>
          </a:p>
        </p:txBody>
      </p:sp>
      <p:sp>
        <p:nvSpPr>
          <p:cNvPr id="13" name="Subtitle 2"/>
          <p:cNvSpPr txBox="1"/>
          <p:nvPr/>
        </p:nvSpPr>
        <p:spPr>
          <a:xfrm>
            <a:off x="840740" y="804545"/>
            <a:ext cx="7684135" cy="720725"/>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algn="l" fontAlgn="auto">
              <a:lnSpc>
                <a:spcPct val="130000"/>
              </a:lnSpc>
              <a:spcBef>
                <a:spcPts val="0"/>
              </a:spcBef>
            </a:pPr>
            <a:r>
              <a:rPr lang="zh-CN" altLang="en-US" sz="1600">
                <a:solidFill>
                  <a:schemeClr val="tx1"/>
                </a:solidFill>
                <a:latin typeface="黑体" panose="02010609060101010101" charset="-122"/>
                <a:ea typeface="黑体" panose="02010609060101010101" charset="-122"/>
                <a:cs typeface="黑体" panose="02010609060101010101" charset="-122"/>
              </a:rPr>
              <a:t>货物就快要送达了，可以提醒买家关注配送信息。如果当地邮局有所延误，可以主动联系邮局。另外，还可以提醒买家在收到货物后给予好评和反馈。</a:t>
            </a:r>
            <a:endParaRPr lang="zh-CN" altLang="en-US" sz="1600">
              <a:solidFill>
                <a:schemeClr val="tx1"/>
              </a:solidFill>
              <a:latin typeface="黑体" panose="02010609060101010101" charset="-122"/>
              <a:ea typeface="黑体" panose="02010609060101010101" charset="-122"/>
              <a:cs typeface="黑体" panose="02010609060101010101" charset="-122"/>
            </a:endParaRPr>
          </a:p>
        </p:txBody>
      </p:sp>
      <p:grpSp>
        <p:nvGrpSpPr>
          <p:cNvPr id="2" name="组合 1"/>
          <p:cNvGrpSpPr/>
          <p:nvPr/>
        </p:nvGrpSpPr>
        <p:grpSpPr>
          <a:xfrm>
            <a:off x="978535" y="1629410"/>
            <a:ext cx="7168776" cy="3172476"/>
            <a:chOff x="1519" y="3329"/>
            <a:chExt cx="10815" cy="4319"/>
          </a:xfrm>
        </p:grpSpPr>
        <p:sp>
          <p:nvSpPr>
            <p:cNvPr id="4" name="矩形 3"/>
            <p:cNvSpPr/>
            <p:nvPr/>
          </p:nvSpPr>
          <p:spPr>
            <a:xfrm>
              <a:off x="1519" y="3329"/>
              <a:ext cx="10815" cy="4319"/>
            </a:xfrm>
            <a:prstGeom prst="rect">
              <a:avLst/>
            </a:prstGeom>
            <a:solidFill>
              <a:schemeClr val="accent6">
                <a:lumMod val="20000"/>
                <a:lumOff val="80000"/>
              </a:schemeClr>
            </a:solidFill>
            <a:ln w="12700">
              <a:solidFill>
                <a:srgbClr val="6D7A84"/>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Subtitle 2"/>
            <p:cNvSpPr txBox="1"/>
            <p:nvPr/>
          </p:nvSpPr>
          <p:spPr>
            <a:xfrm>
              <a:off x="1658" y="3441"/>
              <a:ext cx="10565" cy="4177"/>
            </a:xfrm>
            <a:prstGeom prst="rect">
              <a:avLst/>
            </a:prstGeom>
          </p:spPr>
          <p:txBody>
            <a:bodyPr vert="horz" wrap="square" lIns="81571" tIns="40786" rIns="81571" bIns="40786" rtlCol="0">
              <a:spAutoFit/>
            </a:bodyPr>
            <a:lstStyle>
              <a:lvl1pPr marL="0" indent="0" algn="ctr" defTabSz="1087755" rtl="0" eaLnBrk="1" latinLnBrk="0" hangingPunct="1">
                <a:lnSpc>
                  <a:spcPct val="120000"/>
                </a:lnSpc>
                <a:spcBef>
                  <a:spcPct val="20000"/>
                </a:spcBef>
                <a:buFont typeface="Arial" panose="020B0604020202020204"/>
                <a:buNone/>
                <a:defRPr sz="2400" kern="1200">
                  <a:solidFill>
                    <a:schemeClr val="tx2"/>
                  </a:solidFill>
                  <a:latin typeface="Open Sans Light"/>
                  <a:ea typeface="+mn-ea"/>
                  <a:cs typeface="Open Sans Light"/>
                </a:defRPr>
              </a:lvl1pPr>
              <a:lvl2pPr marL="108775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2pPr>
              <a:lvl3pPr marL="217551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3pPr>
              <a:lvl4pPr marL="3262630"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4pPr>
              <a:lvl5pPr marL="4350385" indent="0" algn="ctr" defTabSz="1087755" rtl="0" eaLnBrk="1" latinLnBrk="0" hangingPunct="1">
                <a:lnSpc>
                  <a:spcPct val="130000"/>
                </a:lnSpc>
                <a:spcBef>
                  <a:spcPct val="20000"/>
                </a:spcBef>
                <a:buFont typeface="Arial" panose="020B0604020202020204"/>
                <a:buNone/>
                <a:defRPr sz="3200" kern="1200">
                  <a:solidFill>
                    <a:schemeClr val="tx1">
                      <a:tint val="75000"/>
                    </a:schemeClr>
                  </a:solidFill>
                  <a:latin typeface="Open Sans"/>
                  <a:ea typeface="+mn-ea"/>
                  <a:cs typeface="Open Sans"/>
                </a:defRPr>
              </a:lvl5pPr>
              <a:lvl6pPr marL="543814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6pPr>
              <a:lvl7pPr marL="652589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7pPr>
              <a:lvl8pPr marL="7613650"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8pPr>
              <a:lvl9pPr marL="8701405" indent="0" algn="ctr" defTabSz="1087755" rtl="0" eaLnBrk="1" latinLnBrk="0" hangingPunct="1">
                <a:spcBef>
                  <a:spcPct val="20000"/>
                </a:spcBef>
                <a:buFont typeface="Arial" panose="020B0604020202020204"/>
                <a:buNone/>
                <a:defRPr sz="4800" kern="1200">
                  <a:solidFill>
                    <a:schemeClr val="tx1">
                      <a:tint val="75000"/>
                    </a:schemeClr>
                  </a:solidFill>
                  <a:latin typeface="+mn-lt"/>
                  <a:ea typeface="+mn-ea"/>
                  <a:cs typeface="+mn-cs"/>
                </a:defRPr>
              </a:lvl9pPr>
            </a:lstStyle>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Dear customer,</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This is **. I am sending this message to update the status of your order. The information shows it is still transferred by Sydney post office.Tracking number: ************. Please check the web *******.</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I think you will get it soon. If it is delayed, please try to contact your local post. Then you might get it earlier. Please pay attention to the package delivery. Hope you love the product when get my products.</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If so, please give me a positive feedback. The feedback is important tome. Thank you very much.</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Best Regards</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a:p>
              <a:pPr lvl="0" algn="l" defTabSz="914400">
                <a:lnSpc>
                  <a:spcPct val="110000"/>
                </a:lnSpc>
                <a:spcBef>
                  <a:spcPts val="600"/>
                </a:spcBef>
                <a:spcAft>
                  <a:spcPts val="0"/>
                </a:spcAft>
                <a:buClr>
                  <a:srgbClr val="27AB9E"/>
                </a:buClr>
                <a:buSzPct val="150000"/>
                <a:defRPr/>
              </a:pPr>
              <a:r>
                <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rPr>
                <a:t>(Your name)</a:t>
              </a:r>
              <a:endParaRPr sz="1400" kern="0" noProof="0" dirty="0">
                <a:ln>
                  <a:noFill/>
                </a:ln>
                <a:solidFill>
                  <a:schemeClr val="tx1"/>
                </a:solidFill>
                <a:effectLst/>
                <a:uLnTx/>
                <a:uFillTx/>
                <a:latin typeface="Arial" panose="020B0604020202020204" pitchFamily="34" charset="0"/>
                <a:ea typeface="黑体" panose="02010609060101010101" charset="-122"/>
                <a:cs typeface="Arial" panose="020B0604020202020204" pitchFamily="34" charset="0"/>
                <a:sym typeface="+mn-ea"/>
              </a:endParaRPr>
            </a:p>
          </p:txBody>
        </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istrator\Desktop\蓝色简约商务广告名片设计.png"/>
          <p:cNvPicPr>
            <a:picLocks noChangeAspect="1" noChangeArrowheads="1"/>
          </p:cNvPicPr>
          <p:nvPr/>
        </p:nvPicPr>
        <p:blipFill rotWithShape="1">
          <a:blip r:embed="rId1">
            <a:extLst>
              <a:ext uri="{28A0092B-C50C-407E-A947-70E740481C1C}">
                <a14:useLocalDpi xmlns:a14="http://schemas.microsoft.com/office/drawing/2010/main" val="0"/>
              </a:ext>
            </a:extLst>
          </a:blip>
          <a:srcRect b="80019"/>
          <a:stretch>
            <a:fillRect/>
          </a:stretch>
        </p:blipFill>
        <p:spPr bwMode="auto">
          <a:xfrm>
            <a:off x="0" y="48"/>
            <a:ext cx="9144239" cy="3150886"/>
          </a:xfrm>
          <a:prstGeom prst="rect">
            <a:avLst/>
          </a:prstGeom>
          <a:noFill/>
          <a:extLst>
            <a:ext uri="{909E8E84-426E-40DD-AFC4-6F175D3DCCD1}">
              <a14:hiddenFill xmlns:a14="http://schemas.microsoft.com/office/drawing/2010/main">
                <a:solidFill>
                  <a:srgbClr val="FFFFFF"/>
                </a:solidFill>
              </a14:hiddenFill>
            </a:ext>
          </a:extLst>
        </p:spPr>
      </p:pic>
      <p:sp>
        <p:nvSpPr>
          <p:cNvPr id="3" name="矩形 2"/>
          <p:cNvSpPr/>
          <p:nvPr/>
        </p:nvSpPr>
        <p:spPr>
          <a:xfrm>
            <a:off x="6178475" y="2174773"/>
            <a:ext cx="1104900" cy="1198880"/>
          </a:xfrm>
          <a:prstGeom prst="rect">
            <a:avLst/>
          </a:prstGeom>
        </p:spPr>
        <p:txBody>
          <a:bodyPr wrap="none">
            <a:spAutoFit/>
          </a:bodyPr>
          <a:lstStyle/>
          <a:p>
            <a:pPr algn="r"/>
            <a:r>
              <a:rPr lang="en-US" altLang="zh-CN" sz="7200" b="1" dirty="0" smtClean="0">
                <a:solidFill>
                  <a:schemeClr val="accent5">
                    <a:lumMod val="75000"/>
                  </a:schemeClr>
                </a:solidFill>
                <a:latin typeface="黑体" panose="02010609060101010101" charset="-122"/>
                <a:cs typeface="黑体" panose="02010609060101010101" charset="-122"/>
              </a:rPr>
              <a:t>03</a:t>
            </a:r>
            <a:endParaRPr lang="zh-CN" altLang="en-US" sz="7200" b="1" dirty="0">
              <a:solidFill>
                <a:schemeClr val="accent5">
                  <a:lumMod val="75000"/>
                </a:schemeClr>
              </a:solidFill>
              <a:latin typeface="黑体" panose="02010609060101010101" charset="-122"/>
              <a:cs typeface="黑体" panose="02010609060101010101" charset="-122"/>
            </a:endParaRPr>
          </a:p>
        </p:txBody>
      </p:sp>
      <p:sp>
        <p:nvSpPr>
          <p:cNvPr id="5" name="矩形 4"/>
          <p:cNvSpPr/>
          <p:nvPr/>
        </p:nvSpPr>
        <p:spPr>
          <a:xfrm>
            <a:off x="2440305" y="3345815"/>
            <a:ext cx="4780280" cy="706755"/>
          </a:xfrm>
          <a:prstGeom prst="rect">
            <a:avLst/>
          </a:prstGeom>
        </p:spPr>
        <p:txBody>
          <a:bodyPr wrap="square">
            <a:spAutoFit/>
          </a:bodyPr>
          <a:lstStyle/>
          <a:p>
            <a:pPr algn="r"/>
            <a:r>
              <a:rPr lang="zh-CN" altLang="en-US" sz="4000" dirty="0">
                <a:solidFill>
                  <a:schemeClr val="accent5">
                    <a:lumMod val="75000"/>
                  </a:schemeClr>
                </a:solidFill>
                <a:latin typeface="黑体" panose="02010609060101010101" charset="-122"/>
                <a:ea typeface="黑体" panose="02010609060101010101" charset="-122"/>
                <a:cs typeface="黑体" panose="02010609060101010101" charset="-122"/>
                <a:sym typeface="+mn-lt"/>
              </a:rPr>
              <a:t>货物妥投</a:t>
            </a:r>
            <a:endParaRPr lang="zh-CN" altLang="en-US" sz="4000" dirty="0">
              <a:solidFill>
                <a:schemeClr val="accent5">
                  <a:lumMod val="75000"/>
                </a:schemeClr>
              </a:solidFill>
              <a:latin typeface="黑体" panose="02010609060101010101" charset="-122"/>
              <a:ea typeface="黑体" panose="02010609060101010101" charset="-122"/>
              <a:cs typeface="黑体" panose="02010609060101010101" charset="-122"/>
              <a:sym typeface="+mn-lt"/>
            </a:endParaRPr>
          </a:p>
        </p:txBody>
      </p:sp>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1.xml><?xml version="1.0" encoding="utf-8"?>
<p:tagLst xmlns:p="http://schemas.openxmlformats.org/presentationml/2006/main">
  <p:tag name="KSO_WM_TEMPLATE_THUMBS_INDEX" val="1"/>
  <p:tag name="KSO_WM_TEMPLATE_SUBCATEGORY" val="0"/>
  <p:tag name="KSO_WM_TAG_VERSION" val="1.0"/>
  <p:tag name="KSO_WM_BEAUTIFY_FLAG" val="#wm#"/>
  <p:tag name="KSO_WM_TEMPLATE_CATEGORY" val="custom"/>
  <p:tag name="KSO_WM_TEMPLATE_INDEX" val="20187308"/>
</p:tagLst>
</file>

<file path=ppt/tags/tag22.xml><?xml version="1.0" encoding="utf-8"?>
<p:tagLst xmlns:p="http://schemas.openxmlformats.org/presentationml/2006/main">
  <p:tag name="KSO_WM_SLIDE_MODEL_TYPE" val="cover"/>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Office">
      <a:dk1>
        <a:srgbClr val="000000"/>
      </a:dk1>
      <a:lt1>
        <a:srgbClr val="FFFFFF"/>
      </a:lt1>
      <a:dk2>
        <a:srgbClr val="768395"/>
      </a:dk2>
      <a:lt2>
        <a:srgbClr val="F0F0F0"/>
      </a:lt2>
      <a:accent1>
        <a:srgbClr val="0E507E"/>
      </a:accent1>
      <a:accent2>
        <a:srgbClr val="0F749E"/>
      </a:accent2>
      <a:accent3>
        <a:srgbClr val="0999C6"/>
      </a:accent3>
      <a:accent4>
        <a:srgbClr val="6D7A84"/>
      </a:accent4>
      <a:accent5>
        <a:srgbClr val="90A3BB"/>
      </a:accent5>
      <a:accent6>
        <a:srgbClr val="ABA7A4"/>
      </a:accent6>
      <a:hlink>
        <a:srgbClr val="4472C4"/>
      </a:hlink>
      <a:folHlink>
        <a:srgbClr val="BFBFBF"/>
      </a:folHlink>
    </a:clrScheme>
    <a:fontScheme name="Office">
      <a:majorFont>
        <a:latin typeface="黑体"/>
        <a:ea typeface=""/>
        <a:cs typeface=""/>
        <a:font script="Jpan" typeface="ＭＳ Ｐゴシック"/>
        <a:font script="Hang" typeface="맑은 고딕"/>
        <a:font script="Hans" typeface="黑体"/>
        <a:font script="Hant" typeface="新細明體"/>
        <a:font script="Arab" typeface="黑体"/>
        <a:font script="Hebr" typeface="黑体"/>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黑体"/>
        <a:font script="Uigh" typeface="Microsoft Uighur"/>
      </a:majorFont>
      <a:minorFont>
        <a:latin typeface="黑体"/>
        <a:ea typeface=""/>
        <a:cs typeface=""/>
        <a:font script="Jpan" typeface="ＭＳ Ｐゴシック"/>
        <a:font script="Hang" typeface="맑은 고딕"/>
        <a:font script="Hans" typeface="黑体"/>
        <a:font script="Hant" typeface="新細明體"/>
        <a:font script="Arab" typeface="黑体"/>
        <a:font script="Hebr" typeface="黑体"/>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黑体"/>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Office">
      <a:dk1>
        <a:srgbClr val="000000"/>
      </a:dk1>
      <a:lt1>
        <a:srgbClr val="FFFFFF"/>
      </a:lt1>
      <a:dk2>
        <a:srgbClr val="768395"/>
      </a:dk2>
      <a:lt2>
        <a:srgbClr val="F0F0F0"/>
      </a:lt2>
      <a:accent1>
        <a:srgbClr val="0E507E"/>
      </a:accent1>
      <a:accent2>
        <a:srgbClr val="0F749E"/>
      </a:accent2>
      <a:accent3>
        <a:srgbClr val="0999C6"/>
      </a:accent3>
      <a:accent4>
        <a:srgbClr val="6D7A84"/>
      </a:accent4>
      <a:accent5>
        <a:srgbClr val="90A3BB"/>
      </a:accent5>
      <a:accent6>
        <a:srgbClr val="ABA7A4"/>
      </a:accent6>
      <a:hlink>
        <a:srgbClr val="4472C4"/>
      </a:hlink>
      <a:folHlink>
        <a:srgbClr val="BFBFBF"/>
      </a:folHlink>
    </a:clrScheme>
    <a:fontScheme name="Office">
      <a:majorFont>
        <a:latin typeface="黑体"/>
        <a:ea typeface=""/>
        <a:cs typeface=""/>
        <a:font script="Jpan" typeface="ＭＳ Ｐゴシック"/>
        <a:font script="Hang" typeface="맑은 고딕"/>
        <a:font script="Hans" typeface="黑体"/>
        <a:font script="Hant" typeface="新細明體"/>
        <a:font script="Arab" typeface="黑体"/>
        <a:font script="Hebr" typeface="黑体"/>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黑体"/>
        <a:font script="Uigh" typeface="Microsoft Uighur"/>
      </a:majorFont>
      <a:minorFont>
        <a:latin typeface="黑体"/>
        <a:ea typeface=""/>
        <a:cs typeface=""/>
        <a:font script="Jpan" typeface="ＭＳ Ｐゴシック"/>
        <a:font script="Hang" typeface="맑은 고딕"/>
        <a:font script="Hans" typeface="黑体"/>
        <a:font script="Hant" typeface="新細明體"/>
        <a:font script="Arab" typeface="黑体"/>
        <a:font script="Hebr" typeface="黑体"/>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黑体"/>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自定义设计方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9">
      <a:majorFont>
        <a:latin typeface="黑体"/>
        <a:ea typeface="黑体"/>
        <a:cs typeface=""/>
      </a:majorFont>
      <a:minorFont>
        <a:latin typeface="黑体"/>
        <a:ea typeface="黑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黑体"/>
        <a:ea typeface=""/>
        <a:cs typeface=""/>
        <a:font script="Jpan" typeface="ＭＳ Ｐゴシック"/>
        <a:font script="Hang" typeface="맑은 고딕"/>
        <a:font script="Hans" typeface="黑体"/>
        <a:font script="Hant" typeface="新細明體"/>
        <a:font script="Arab" typeface="黑体"/>
        <a:font script="Hebr" typeface="黑体"/>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黑体"/>
        <a:font script="Uigh" typeface="Microsoft Uighur"/>
        <a:font script="Geor" typeface="Sylfaen"/>
      </a:majorFont>
      <a:minorFont>
        <a:latin typeface="黑体"/>
        <a:ea typeface=""/>
        <a:cs typeface=""/>
        <a:font script="Jpan" typeface="ＭＳ Ｐゴシック"/>
        <a:font script="Hang" typeface="맑은 고딕"/>
        <a:font script="Hans" typeface="黑体"/>
        <a:font script="Hant" typeface="新細明體"/>
        <a:font script="Arab" typeface="黑体"/>
        <a:font script="Hebr" typeface="黑体"/>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黑体"/>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黑体"/>
        <a:font script="Hant" typeface="新細明體"/>
        <a:font script="Arab" typeface="黑体"/>
        <a:font script="Hebr" typeface="黑体"/>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黑体"/>
        <a:font script="Uigh" typeface="Microsoft Uighur"/>
        <a:font script="Geor" typeface="Sylfaen"/>
      </a:majorFont>
      <a:minorFont>
        <a:latin typeface="黑体"/>
        <a:ea typeface=""/>
        <a:cs typeface=""/>
        <a:font script="Jpan" typeface="ＭＳ Ｐゴシック"/>
        <a:font script="Hang" typeface="맑은 고딕"/>
        <a:font script="Hans" typeface="黑体"/>
        <a:font script="Hant" typeface="新細明體"/>
        <a:font script="Arab" typeface="黑体"/>
        <a:font script="Hebr" typeface="黑体"/>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黑体"/>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68395"/>
    </a:dk2>
    <a:lt2>
      <a:srgbClr val="F0F0F0"/>
    </a:lt2>
    <a:accent1>
      <a:srgbClr val="0E507E"/>
    </a:accent1>
    <a:accent2>
      <a:srgbClr val="0F749E"/>
    </a:accent2>
    <a:accent3>
      <a:srgbClr val="0999C6"/>
    </a:accent3>
    <a:accent4>
      <a:srgbClr val="6D7A84"/>
    </a:accent4>
    <a:accent5>
      <a:srgbClr val="90A3BB"/>
    </a:accent5>
    <a:accent6>
      <a:srgbClr val="ABA7A4"/>
    </a:accent6>
    <a:hlink>
      <a:srgbClr val="4472C4"/>
    </a:hlink>
    <a:folHlink>
      <a:srgbClr val="BFBFBF"/>
    </a:folHlink>
  </a:clrScheme>
</a:themeOverride>
</file>

<file path=ppt/theme/themeOverride2.xml><?xml version="1.0" encoding="utf-8"?>
<a:themeOverride xmlns:a="http://schemas.openxmlformats.org/drawingml/2006/main">
  <a:clrScheme name="Office">
    <a:dk1>
      <a:srgbClr val="000000"/>
    </a:dk1>
    <a:lt1>
      <a:srgbClr val="FFFFFF"/>
    </a:lt1>
    <a:dk2>
      <a:srgbClr val="768395"/>
    </a:dk2>
    <a:lt2>
      <a:srgbClr val="F0F0F0"/>
    </a:lt2>
    <a:accent1>
      <a:srgbClr val="0E507E"/>
    </a:accent1>
    <a:accent2>
      <a:srgbClr val="0F749E"/>
    </a:accent2>
    <a:accent3>
      <a:srgbClr val="0999C6"/>
    </a:accent3>
    <a:accent4>
      <a:srgbClr val="6D7A84"/>
    </a:accent4>
    <a:accent5>
      <a:srgbClr val="90A3BB"/>
    </a:accent5>
    <a:accent6>
      <a:srgbClr val="ABA7A4"/>
    </a:accent6>
    <a:hlink>
      <a:srgbClr val="4472C4"/>
    </a:hlink>
    <a:folHlink>
      <a:srgbClr val="BFBFBF"/>
    </a:folHlink>
  </a:clrScheme>
</a:themeOverride>
</file>

<file path=ppt/theme/themeOverride3.xml><?xml version="1.0" encoding="utf-8"?>
<a:themeOverride xmlns:a="http://schemas.openxmlformats.org/drawingml/2006/main">
  <a:clrScheme name="Office">
    <a:dk1>
      <a:srgbClr val="000000"/>
    </a:dk1>
    <a:lt1>
      <a:srgbClr val="FFFFFF"/>
    </a:lt1>
    <a:dk2>
      <a:srgbClr val="768395"/>
    </a:dk2>
    <a:lt2>
      <a:srgbClr val="F0F0F0"/>
    </a:lt2>
    <a:accent1>
      <a:srgbClr val="0E507E"/>
    </a:accent1>
    <a:accent2>
      <a:srgbClr val="0F749E"/>
    </a:accent2>
    <a:accent3>
      <a:srgbClr val="0999C6"/>
    </a:accent3>
    <a:accent4>
      <a:srgbClr val="6D7A84"/>
    </a:accent4>
    <a:accent5>
      <a:srgbClr val="90A3BB"/>
    </a:accent5>
    <a:accent6>
      <a:srgbClr val="ABA7A4"/>
    </a:accent6>
    <a:hlink>
      <a:srgbClr val="4472C4"/>
    </a:hlink>
    <a:folHlink>
      <a:srgbClr val="BFBFBF"/>
    </a:folHlink>
  </a:clrScheme>
</a:themeOverride>
</file>

<file path=ppt/theme/themeOverride4.xml><?xml version="1.0" encoding="utf-8"?>
<a:themeOverride xmlns:a="http://schemas.openxmlformats.org/drawingml/2006/main">
  <a:clrScheme name="Office">
    <a:dk1>
      <a:srgbClr val="000000"/>
    </a:dk1>
    <a:lt1>
      <a:srgbClr val="FFFFFF"/>
    </a:lt1>
    <a:dk2>
      <a:srgbClr val="768395"/>
    </a:dk2>
    <a:lt2>
      <a:srgbClr val="F0F0F0"/>
    </a:lt2>
    <a:accent1>
      <a:srgbClr val="0E507E"/>
    </a:accent1>
    <a:accent2>
      <a:srgbClr val="0F749E"/>
    </a:accent2>
    <a:accent3>
      <a:srgbClr val="0999C6"/>
    </a:accent3>
    <a:accent4>
      <a:srgbClr val="6D7A84"/>
    </a:accent4>
    <a:accent5>
      <a:srgbClr val="90A3BB"/>
    </a:accent5>
    <a:accent6>
      <a:srgbClr val="ABA7A4"/>
    </a:accent6>
    <a:hlink>
      <a:srgbClr val="4472C4"/>
    </a:hlink>
    <a:folHlink>
      <a:srgbClr val="BFBFBF"/>
    </a:folHlink>
  </a:clrScheme>
</a:themeOverride>
</file>

<file path=ppt/theme/themeOverride5.xml><?xml version="1.0" encoding="utf-8"?>
<a:themeOverride xmlns:a="http://schemas.openxmlformats.org/drawingml/2006/main">
  <a:clrScheme name="Office">
    <a:dk1>
      <a:srgbClr val="000000"/>
    </a:dk1>
    <a:lt1>
      <a:srgbClr val="FFFFFF"/>
    </a:lt1>
    <a:dk2>
      <a:srgbClr val="768395"/>
    </a:dk2>
    <a:lt2>
      <a:srgbClr val="F0F0F0"/>
    </a:lt2>
    <a:accent1>
      <a:srgbClr val="0E507E"/>
    </a:accent1>
    <a:accent2>
      <a:srgbClr val="0F749E"/>
    </a:accent2>
    <a:accent3>
      <a:srgbClr val="0999C6"/>
    </a:accent3>
    <a:accent4>
      <a:srgbClr val="6D7A84"/>
    </a:accent4>
    <a:accent5>
      <a:srgbClr val="90A3BB"/>
    </a:accent5>
    <a:accent6>
      <a:srgbClr val="ABA7A4"/>
    </a:accent6>
    <a:hlink>
      <a:srgbClr val="4472C4"/>
    </a:hlink>
    <a:folHlink>
      <a:srgbClr val="BFBFBF"/>
    </a:folHlink>
  </a:clrScheme>
</a:themeOverride>
</file>

<file path=ppt/theme/themeOverride6.xml><?xml version="1.0" encoding="utf-8"?>
<a:themeOverride xmlns:a="http://schemas.openxmlformats.org/drawingml/2006/main">
  <a:clrScheme name="Office">
    <a:dk1>
      <a:srgbClr val="000000"/>
    </a:dk1>
    <a:lt1>
      <a:srgbClr val="FFFFFF"/>
    </a:lt1>
    <a:dk2>
      <a:srgbClr val="768395"/>
    </a:dk2>
    <a:lt2>
      <a:srgbClr val="F0F0F0"/>
    </a:lt2>
    <a:accent1>
      <a:srgbClr val="0E507E"/>
    </a:accent1>
    <a:accent2>
      <a:srgbClr val="0F749E"/>
    </a:accent2>
    <a:accent3>
      <a:srgbClr val="0999C6"/>
    </a:accent3>
    <a:accent4>
      <a:srgbClr val="6D7A84"/>
    </a:accent4>
    <a:accent5>
      <a:srgbClr val="90A3BB"/>
    </a:accent5>
    <a:accent6>
      <a:srgbClr val="ABA7A4"/>
    </a:accent6>
    <a:hlink>
      <a:srgbClr val="4472C4"/>
    </a:hlink>
    <a:folHlink>
      <a:srgbClr val="BFBFBF"/>
    </a:folHlink>
  </a:clrScheme>
</a:themeOverride>
</file>

<file path=ppt/theme/themeOverride7.xml><?xml version="1.0" encoding="utf-8"?>
<a:themeOverride xmlns:a="http://schemas.openxmlformats.org/drawingml/2006/main">
  <a:clrScheme name="Office">
    <a:dk1>
      <a:srgbClr val="000000"/>
    </a:dk1>
    <a:lt1>
      <a:srgbClr val="FFFFFF"/>
    </a:lt1>
    <a:dk2>
      <a:srgbClr val="768395"/>
    </a:dk2>
    <a:lt2>
      <a:srgbClr val="F0F0F0"/>
    </a:lt2>
    <a:accent1>
      <a:srgbClr val="0E507E"/>
    </a:accent1>
    <a:accent2>
      <a:srgbClr val="0F749E"/>
    </a:accent2>
    <a:accent3>
      <a:srgbClr val="0999C6"/>
    </a:accent3>
    <a:accent4>
      <a:srgbClr val="6D7A84"/>
    </a:accent4>
    <a:accent5>
      <a:srgbClr val="90A3BB"/>
    </a:accent5>
    <a:accent6>
      <a:srgbClr val="ABA7A4"/>
    </a:accent6>
    <a:hlink>
      <a:srgbClr val="4472C4"/>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0</TotalTime>
  <Words>1840</Words>
  <Application>WPS 演示</Application>
  <PresentationFormat>自定义</PresentationFormat>
  <Paragraphs>100</Paragraphs>
  <Slides>12</Slides>
  <Notes>0</Notes>
  <HiddenSlides>0</HiddenSlides>
  <MMClips>0</MMClips>
  <ScaleCrop>false</ScaleCrop>
  <HeadingPairs>
    <vt:vector size="6" baseType="variant">
      <vt:variant>
        <vt:lpstr>已用的字体</vt:lpstr>
      </vt:variant>
      <vt:variant>
        <vt:i4>10</vt:i4>
      </vt:variant>
      <vt:variant>
        <vt:lpstr>主题</vt:lpstr>
      </vt:variant>
      <vt:variant>
        <vt:i4>3</vt:i4>
      </vt:variant>
      <vt:variant>
        <vt:lpstr>幻灯片标题</vt:lpstr>
      </vt:variant>
      <vt:variant>
        <vt:i4>12</vt:i4>
      </vt:variant>
    </vt:vector>
  </HeadingPairs>
  <TitlesOfParts>
    <vt:vector size="25" baseType="lpstr">
      <vt:lpstr>Arial</vt:lpstr>
      <vt:lpstr>宋体</vt:lpstr>
      <vt:lpstr>Wingdings</vt:lpstr>
      <vt:lpstr>黑体</vt:lpstr>
      <vt:lpstr>Arial</vt:lpstr>
      <vt:lpstr>Open Sans Light</vt:lpstr>
      <vt:lpstr>Open Sans</vt:lpstr>
      <vt:lpstr>微软雅黑</vt:lpstr>
      <vt:lpstr>Arial Unicode MS</vt:lpstr>
      <vt:lpstr>Segoe Print</vt:lpstr>
      <vt:lpstr>Office 主题</vt:lpstr>
      <vt:lpstr>1_Office 主题</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丫丫</cp:lastModifiedBy>
  <cp:revision>72</cp:revision>
  <dcterms:created xsi:type="dcterms:W3CDTF">2019-08-18T12:20:00Z</dcterms:created>
  <dcterms:modified xsi:type="dcterms:W3CDTF">2019-12-18T09:15:35Z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2052-11.1.0.9209</vt:lpwstr>
  </property>
</Properties>
</file>