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2"/>
  </p:handoutMasterIdLst>
  <p:sldIdLst>
    <p:sldId id="256" r:id="rId3"/>
    <p:sldId id="289" r:id="rId4"/>
    <p:sldId id="290" r:id="rId5"/>
    <p:sldId id="275" r:id="rId7"/>
    <p:sldId id="261" r:id="rId8"/>
    <p:sldId id="308" r:id="rId9"/>
    <p:sldId id="303" r:id="rId10"/>
    <p:sldId id="304" r:id="rId11"/>
    <p:sldId id="323" r:id="rId12"/>
    <p:sldId id="305" r:id="rId13"/>
    <p:sldId id="324" r:id="rId14"/>
    <p:sldId id="265" r:id="rId15"/>
    <p:sldId id="306" r:id="rId16"/>
    <p:sldId id="326" r:id="rId17"/>
    <p:sldId id="330" r:id="rId18"/>
    <p:sldId id="307" r:id="rId19"/>
    <p:sldId id="335" r:id="rId20"/>
    <p:sldId id="276" r:id="rId21"/>
  </p:sldIdLst>
  <p:sldSz cx="9144000" cy="5144135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0204C"/>
    <a:srgbClr val="FF6C00"/>
    <a:srgbClr val="304971"/>
    <a:srgbClr val="23103A"/>
    <a:srgbClr val="282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240" y="450"/>
      </p:cViewPr>
      <p:guideLst>
        <p:guide orient="horz" pos="1602"/>
        <p:guide pos="2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5" Type="http://schemas.microsoft.com/office/2011/relationships/chartColorStyle" Target="colors1.xml"/><Relationship Id="rId4" Type="http://schemas.microsoft.com/office/2011/relationships/chartStyle" Target="style1.xml"/><Relationship Id="rId3" Type="http://schemas.openxmlformats.org/officeDocument/2006/relationships/image" Target="../media/image6.png"/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4" Type="http://schemas.microsoft.com/office/2011/relationships/chartColorStyle" Target="colors3.xml"/><Relationship Id="rId3" Type="http://schemas.microsoft.com/office/2011/relationships/chartStyle" Target="style3.xml"/><Relationship Id="rId2" Type="http://schemas.openxmlformats.org/officeDocument/2006/relationships/themeOverride" Target="../theme/themeOverride2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4" Type="http://schemas.microsoft.com/office/2011/relationships/chartColorStyle" Target="colors4.xml"/><Relationship Id="rId3" Type="http://schemas.microsoft.com/office/2011/relationships/chartStyle" Target="style4.xml"/><Relationship Id="rId2" Type="http://schemas.openxmlformats.org/officeDocument/2006/relationships/themeOverride" Target="../theme/themeOverride3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/>
              <a:srcRect/>
              <a:tile tx="0" ty="0" sx="100000" sy="100000" flip="xy" algn="t"/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西欧</c:v>
                </c:pt>
                <c:pt idx="1">
                  <c:v>东欧</c:v>
                </c:pt>
                <c:pt idx="2">
                  <c:v>中欧</c:v>
                </c:pt>
                <c:pt idx="3">
                  <c:v>北欧</c:v>
                </c:pt>
                <c:pt idx="4">
                  <c:v>南欧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0.68</c:v>
                </c:pt>
                <c:pt idx="1">
                  <c:v>0.07</c:v>
                </c:pt>
                <c:pt idx="2">
                  <c:v>0.05</c:v>
                </c:pt>
                <c:pt idx="3">
                  <c:v>0.08</c:v>
                </c:pt>
                <c:pt idx="4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0"/>
        <c:axId val="474812743"/>
        <c:axId val="125123567"/>
      </c:barChart>
      <c:catAx>
        <c:axId val="474812743"/>
        <c:scaling>
          <c:orientation val="minMax"/>
        </c:scaling>
        <c:delete val="0"/>
        <c:axPos val="b"/>
        <c:numFmt formatCode="yyyy/m/d;@" sourceLinked="0"/>
        <c:majorTickMark val="none"/>
        <c:minorTickMark val="none"/>
        <c:tickLblPos val="nextTo"/>
        <c:spPr>
          <a:noFill/>
          <a:ln w="28575" cap="flat" cmpd="sng" algn="ctr">
            <a:solidFill>
              <a:srgbClr val="3E454D"/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pPr>
          </a:p>
        </c:txPr>
        <c:crossAx val="125123567"/>
        <c:crosses val="autoZero"/>
        <c:auto val="1"/>
        <c:lblAlgn val="ctr"/>
        <c:lblOffset val="100"/>
        <c:noMultiLvlLbl val="0"/>
      </c:catAx>
      <c:valAx>
        <c:axId val="12512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E8E0CE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pPr>
          </a:p>
        </c:txPr>
        <c:crossAx val="474812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CF7"/>
    </a:solidFill>
    <a:ln w="3175" cap="flat" cmpd="sng" algn="ctr">
      <a:solidFill>
        <a:sysClr val="windowText" lastClr="000000"/>
      </a:solidFill>
      <a:prstDash val="solid"/>
      <a:round/>
    </a:ln>
    <a:effectLst/>
  </c:spPr>
  <c:txPr>
    <a:bodyPr/>
    <a:lstStyle/>
    <a:p>
      <a:pPr>
        <a:defRPr lang="zh-CN">
          <a:latin typeface="微软雅黑" panose="020B0503020204020204" charset="-122"/>
          <a:ea typeface="微软雅黑" panose="020B0503020204020204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马其顿</c:v>
                </c:pt>
                <c:pt idx="1">
                  <c:v>葡萄牙</c:v>
                </c:pt>
                <c:pt idx="2">
                  <c:v>卢森堡</c:v>
                </c:pt>
                <c:pt idx="3">
                  <c:v>瑞士</c:v>
                </c:pt>
                <c:pt idx="4">
                  <c:v>冰岛</c:v>
                </c:pt>
                <c:pt idx="5">
                  <c:v>奥地利</c:v>
                </c:pt>
                <c:pt idx="6">
                  <c:v>马其他</c:v>
                </c:pt>
                <c:pt idx="7">
                  <c:v>比利时</c:v>
                </c:pt>
                <c:pt idx="8">
                  <c:v>挪威</c:v>
                </c:pt>
                <c:pt idx="9">
                  <c:v>爱尔兰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0.85</c:v>
                </c:pt>
                <c:pt idx="1">
                  <c:v>0.85</c:v>
                </c:pt>
                <c:pt idx="2">
                  <c:v>0.79</c:v>
                </c:pt>
                <c:pt idx="3">
                  <c:v>0.64</c:v>
                </c:pt>
                <c:pt idx="4">
                  <c:v>0.63</c:v>
                </c:pt>
                <c:pt idx="5">
                  <c:v>0.53</c:v>
                </c:pt>
                <c:pt idx="6">
                  <c:v>0.5</c:v>
                </c:pt>
                <c:pt idx="7">
                  <c:v>0.44</c:v>
                </c:pt>
                <c:pt idx="8">
                  <c:v>0.4</c:v>
                </c:pt>
                <c:pt idx="9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9977569"/>
        <c:axId val="214909047"/>
      </c:barChart>
      <c:catAx>
        <c:axId val="69997756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黑体" panose="02010609060101010101" charset="-122"/>
              </a:defRPr>
            </a:pPr>
          </a:p>
        </c:txPr>
        <c:crossAx val="214909047"/>
        <c:crosses val="autoZero"/>
        <c:auto val="1"/>
        <c:lblAlgn val="ctr"/>
        <c:lblOffset val="100"/>
        <c:noMultiLvlLbl val="0"/>
      </c:catAx>
      <c:valAx>
        <c:axId val="214909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黑体" panose="02010609060101010101" charset="-122"/>
              </a:defRPr>
            </a:pPr>
          </a:p>
        </c:txPr>
        <c:crossAx val="69997756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0319053593834"/>
          <c:y val="0.104261911400587"/>
          <c:w val="0.662779542208496"/>
          <c:h val="0.63862643626618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跨境电商</c:v>
                </c:pt>
              </c:strCache>
            </c:strRef>
          </c:tx>
          <c:spPr>
            <a:solidFill>
              <a:srgbClr val="ED5C27"/>
            </a:solidFill>
            <a:ln w="3175">
              <a:solidFill>
                <a:schemeClr val="bg1">
                  <a:lumMod val="95000"/>
                </a:schemeClr>
              </a:solidFill>
            </a:ln>
          </c:spPr>
          <c:explosion val="0"/>
          <c:dPt>
            <c:idx val="0"/>
            <c:bubble3D val="0"/>
            <c:spPr>
              <a:solidFill>
                <a:srgbClr val="ED5C27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840F1B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80242065151033"/>
                  <c:y val="0.107758884432018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 forceAA="0"/>
                <a:lstStyle/>
                <a:p>
                  <a:pPr>
                    <a:defRPr lang="zh-CN" sz="1200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998386807672"/>
                      <c:h val="0.14180834621329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59084274016308"/>
                  <c:y val="-0.042857047631247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 forceAA="0"/>
                <a:lstStyle/>
                <a:p>
                  <a:pPr>
                    <a:defRPr lang="zh-CN" sz="1200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095256361079"/>
                      <c:h val="0.0891578588475963"/>
                    </c:manualLayout>
                  </c15:layout>
                </c:ext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 forceAA="0"/>
              <a:lstStyle/>
              <a:p>
                <a:pPr>
                  <a:defRPr lang="zh-CN" sz="12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微软雅黑" panose="020B0503020204020204" charset="-122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跨境电商</c:v>
                </c:pt>
                <c:pt idx="1">
                  <c:v>国内电商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0.254</c:v>
                </c:pt>
                <c:pt idx="1">
                  <c:v>0.746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5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defRPr>
            </a:pPr>
          </a:p>
        </c:txPr>
      </c:legendEntry>
      <c:layout>
        <c:manualLayout>
          <c:xMode val="edge"/>
          <c:yMode val="edge"/>
          <c:x val="0.302563183366195"/>
          <c:y val="0.791928178055854"/>
          <c:w val="0.457250403298082"/>
          <c:h val="0.145768566493955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微软雅黑" panose="020B0503020204020204" charset="-122"/>
            </a:defRPr>
          </a:pPr>
        </a:p>
      </c:txPr>
    </c:legend>
    <c:plotVisOnly val="1"/>
    <c:dispBlanksAs val="gap"/>
    <c:showDLblsOverMax val="0"/>
  </c:chart>
  <c:spPr>
    <a:solidFill>
      <a:srgbClr val="F7F7F7"/>
    </a:solidFill>
    <a:ln w="9525" cap="flat" cmpd="sng" algn="ctr">
      <a:solidFill>
        <a:schemeClr val="bg1">
          <a:lumMod val="95000"/>
        </a:schemeClr>
      </a:solidFill>
      <a:round/>
    </a:ln>
    <a:effectLst/>
  </c:spPr>
  <c:txPr>
    <a:bodyPr/>
    <a:lstStyle/>
    <a:p>
      <a:pPr>
        <a:defRPr lang="zh-CN" b="0"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4772211291055"/>
          <c:y val="0.0250411077992097"/>
          <c:w val="0.582563947328591"/>
          <c:h val="0.7766343825665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FF6C00"/>
              </a:solidFill>
              <a:ln w="28575" cmpd="thickThin">
                <a:noFill/>
                <a:prstDash val="solid"/>
              </a:ln>
              <a:effectLst/>
            </c:spPr>
          </c:dPt>
          <c:dPt>
            <c:idx val="1"/>
            <c:bubble3D val="0"/>
            <c:spPr>
              <a:solidFill>
                <a:srgbClr val="C00000">
                  <a:alpha val="99000"/>
                </a:srgbClr>
              </a:solidFill>
              <a:ln w="28575" cmpd="thickThin">
                <a:noFill/>
                <a:prstDash val="solid"/>
              </a:ln>
              <a:effectLst/>
            </c:spPr>
          </c:dPt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 forceAA="0"/>
              <a:lstStyle/>
              <a:p>
                <a:pPr>
                  <a:defRPr lang="zh-CN" sz="1200" b="0" i="0" u="none" strike="noStrike" kern="1200" baseline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微软雅黑" panose="020B0503020204020204" charset="-122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跨境电商</c:v>
                </c:pt>
                <c:pt idx="1">
                  <c:v>国内电商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0.63</c:v>
                </c:pt>
                <c:pt idx="1" c:formatCode="0%">
                  <c:v>0.37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42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defRPr>
            </a:pPr>
          </a:p>
        </c:txPr>
      </c:legendEntry>
      <c:layout>
        <c:manualLayout>
          <c:xMode val="edge"/>
          <c:yMode val="edge"/>
          <c:x val="0.326623278341153"/>
          <c:y val="0.850282485875706"/>
          <c:w val="0.435295898289693"/>
          <c:h val="0.12873284907183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微软雅黑" panose="020B0503020204020204" charset="-122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83941892422458"/>
          <c:y val="0.00683682771194166"/>
          <c:w val="0.877947912576888"/>
          <c:h val="0.7364175022789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巴西</c:v>
                </c:pt>
              </c:strCache>
            </c:strRef>
          </c:tx>
          <c:spPr>
            <a:solidFill>
              <a:srgbClr val="A0204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119664938173115"/>
                  <c:y val="0.02935420743639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398883127243718"/>
                  <c:y val="0.02201565557729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997207818109294"/>
                  <c:y val="0.02201565557729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0398883127243718"/>
                  <c:y val="0.014677103718199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0199441563621859"/>
                  <c:y val="0.02568493150684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0398883127243718"/>
                  <c:y val="0.014677103718199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黑体" panose="02010609060101010101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Sheet1!$B$2:$B$7</c:f>
              <c:numCache>
                <c:formatCode>0.00%</c:formatCode>
                <c:ptCount val="6"/>
                <c:pt idx="0">
                  <c:v>0.022</c:v>
                </c:pt>
                <c:pt idx="1">
                  <c:v>0.025</c:v>
                </c:pt>
                <c:pt idx="2">
                  <c:v>0.028</c:v>
                </c:pt>
                <c:pt idx="3">
                  <c:v>0.03</c:v>
                </c:pt>
                <c:pt idx="4">
                  <c:v>0.033</c:v>
                </c:pt>
                <c:pt idx="5">
                  <c:v>0.035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阿根廷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179497407259673"/>
                  <c:y val="-0.00733855185909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239329876346231"/>
                  <c:y val="0.014677103718199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219385719984045"/>
                  <c:y val="0.02201565557729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259274032708416"/>
                  <c:y val="0.02935420743639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319106501794974"/>
                  <c:y val="0.02568493150684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575694585488312"/>
                  <c:y val="0.056395851568362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黑体" panose="02010609060101010101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Sheet1!$C$2:$C$7</c:f>
              <c:numCache>
                <c:formatCode>0.00%</c:formatCode>
                <c:ptCount val="6"/>
                <c:pt idx="0">
                  <c:v>0.013</c:v>
                </c:pt>
                <c:pt idx="1">
                  <c:v>0.017</c:v>
                </c:pt>
                <c:pt idx="2">
                  <c:v>0.022</c:v>
                </c:pt>
                <c:pt idx="3">
                  <c:v>0.027</c:v>
                </c:pt>
                <c:pt idx="4">
                  <c:v>0.032</c:v>
                </c:pt>
                <c:pt idx="5">
                  <c:v>0.036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墨西哥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159553250897487"/>
                  <c:y val="0.033023483365949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239329876346231"/>
                  <c:y val="0.033023483365949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159553250897487"/>
                  <c:y val="0.014677103718199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159553250897487"/>
                  <c:y val="0.02201565557729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159553250897487"/>
                  <c:y val="0.018346379647749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162421620471018"/>
                  <c:y val="0.02201565557729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黑体" panose="02010609060101010101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Sheet1!$D$2:$D$7</c:f>
              <c:numCache>
                <c:formatCode>0.00%</c:formatCode>
                <c:ptCount val="6"/>
                <c:pt idx="0">
                  <c:v>0.012</c:v>
                </c:pt>
                <c:pt idx="1">
                  <c:v>0.014</c:v>
                </c:pt>
                <c:pt idx="2">
                  <c:v>0.017</c:v>
                </c:pt>
                <c:pt idx="3">
                  <c:v>0.019</c:v>
                </c:pt>
                <c:pt idx="4">
                  <c:v>0.022</c:v>
                </c:pt>
                <c:pt idx="5">
                  <c:v>0.025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306846"/>
        <c:axId val="58121840"/>
      </c:barChart>
      <c:catAx>
        <c:axId val="11030684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黑体" panose="02010609060101010101" charset="-122"/>
              </a:defRPr>
            </a:pPr>
          </a:p>
        </c:txPr>
        <c:crossAx val="58121840"/>
        <c:crosses val="autoZero"/>
        <c:auto val="1"/>
        <c:lblAlgn val="ctr"/>
        <c:lblOffset val="100"/>
        <c:noMultiLvlLbl val="0"/>
      </c:catAx>
      <c:valAx>
        <c:axId val="5812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黑体" panose="02010609060101010101" charset="-122"/>
              </a:defRPr>
            </a:pPr>
          </a:p>
        </c:txPr>
        <c:crossAx val="11030684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黑体" panose="02010609060101010101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黑体" panose="02010609060101010101" charset="-122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黑体" panose="02010609060101010101" charset="-122"/>
              </a:defRPr>
            </a:pPr>
          </a:p>
        </c:txPr>
      </c:legendEntry>
      <c:layout>
        <c:manualLayout>
          <c:xMode val="edge"/>
          <c:yMode val="edge"/>
          <c:x val="0.372699204370027"/>
          <c:y val="0.867889045604137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黑体" panose="02010609060101010101" charset="-122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3175" cap="flat" cmpd="sng" algn="ctr">
      <a:solidFill>
        <a:schemeClr val="tx1"/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中东和非洲B2C电子商务销售额（亿美元）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206</c:v>
                </c:pt>
                <c:pt idx="1">
                  <c:v>270</c:v>
                </c:pt>
                <c:pt idx="2">
                  <c:v>338</c:v>
                </c:pt>
                <c:pt idx="3">
                  <c:v>396</c:v>
                </c:pt>
                <c:pt idx="4">
                  <c:v>455</c:v>
                </c:pt>
                <c:pt idx="5">
                  <c:v>514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8685387"/>
        <c:axId val="83854776"/>
      </c:bar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全球B2C电子商务销售份额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val>
            <c:numRef>
              <c:f>Sheet1!$C$2:$C$7</c:f>
              <c:numCache>
                <c:formatCode>0.00%</c:formatCode>
                <c:ptCount val="6"/>
                <c:pt idx="0">
                  <c:v>0.022</c:v>
                </c:pt>
                <c:pt idx="1">
                  <c:v>0.023</c:v>
                </c:pt>
                <c:pt idx="2">
                  <c:v>0.023</c:v>
                </c:pt>
                <c:pt idx="3">
                  <c:v>0.024</c:v>
                </c:pt>
                <c:pt idx="4">
                  <c:v>0.024</c:v>
                </c:pt>
                <c:pt idx="5">
                  <c:v>0.025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354298651"/>
        <c:axId val="906401221"/>
      </c:lineChart>
      <c:catAx>
        <c:axId val="81868538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黑体" panose="02010609060101010101" charset="-122"/>
              </a:defRPr>
            </a:pPr>
          </a:p>
        </c:txPr>
        <c:crossAx val="83854776"/>
        <c:crosses val="autoZero"/>
        <c:auto val="1"/>
        <c:lblAlgn val="ctr"/>
        <c:lblOffset val="100"/>
        <c:noMultiLvlLbl val="0"/>
      </c:catAx>
      <c:valAx>
        <c:axId val="83854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黑体" panose="02010609060101010101" charset="-122"/>
              </a:defRPr>
            </a:pPr>
          </a:p>
        </c:txPr>
        <c:crossAx val="818685387"/>
        <c:crosses val="autoZero"/>
        <c:crossBetween val="between"/>
      </c:valAx>
      <c:catAx>
        <c:axId val="354298651"/>
        <c:scaling>
          <c:orientation val="minMax"/>
        </c:scaling>
        <c:delete val="1"/>
        <c:axPos val="b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黑体" panose="02010609060101010101" charset="-122"/>
              </a:defRPr>
            </a:pPr>
          </a:p>
        </c:txPr>
        <c:crossAx val="906401221"/>
        <c:crosses val="autoZero"/>
        <c:auto val="1"/>
        <c:lblAlgn val="ctr"/>
        <c:lblOffset val="100"/>
        <c:noMultiLvlLbl val="0"/>
      </c:catAx>
      <c:valAx>
        <c:axId val="906401221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黑体" panose="02010609060101010101" charset="-122"/>
              </a:defRPr>
            </a:pPr>
          </a:p>
        </c:txPr>
        <c:crossAx val="354298651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黑体" panose="02010609060101010101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黑体" panose="02010609060101010101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黑体" panose="02010609060101010101" charset="-122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越来越多的B2C跨境电商平台建立起来，跨过众多的中间环节直接连接工厂与消费者，减少了交易环节，消除了信息不对称。B2C模式通过化整为零面向终端的销售模式比传统外贸等形式更为灵活。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hyperlink" Target="http://chn.docer.com/works?userid=199329941" TargetMode="Externa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稻壳儿春秋广告/盗版必究        原创来源：http://chn.docer.com/works?userid=199329941#!/work_time" hidden="1"/>
          <p:cNvSpPr/>
          <p:nvPr userDrawn="1"/>
        </p:nvSpPr>
        <p:spPr>
          <a:xfrm>
            <a:off x="0" y="0"/>
            <a:ext cx="9143999" cy="5144665"/>
          </a:xfrm>
          <a:prstGeom prst="rect">
            <a:avLst/>
          </a:prstGeom>
          <a:solidFill>
            <a:srgbClr val="343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cs typeface="黑体" panose="02010609060101010101" charset="-122"/>
            </a:endParaRPr>
          </a:p>
        </p:txBody>
      </p:sp>
      <p:pic>
        <p:nvPicPr>
          <p:cNvPr id="9" name="稻壳儿春秋广告/盗版必究        原创来源：http://chn.docer.com/works?userid=199329941#!/work_time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9" y="141756"/>
            <a:ext cx="1332210" cy="766489"/>
          </a:xfrm>
          <a:prstGeom prst="rect">
            <a:avLst/>
          </a:prstGeom>
        </p:spPr>
      </p:pic>
      <p:sp>
        <p:nvSpPr>
          <p:cNvPr id="10" name="稻壳儿春秋广告/盗版必究        原创来源：http://chn.docer.com/works?userid=199329941#!/work_time" hidden="1"/>
          <p:cNvSpPr txBox="1"/>
          <p:nvPr userDrawn="1">
            <p:custDataLst>
              <p:tags r:id="rId3"/>
            </p:custDataLst>
          </p:nvPr>
        </p:nvSpPr>
        <p:spPr>
          <a:xfrm>
            <a:off x="780643" y="3784086"/>
            <a:ext cx="1401961" cy="160985"/>
          </a:xfrm>
          <a:custGeom>
            <a:avLst/>
            <a:gdLst/>
            <a:ahLst/>
            <a:cxnLst/>
            <a:rect l="l" t="t" r="r" b="b"/>
            <a:pathLst>
              <a:path w="1869281" h="214599">
                <a:moveTo>
                  <a:pt x="1791593" y="159172"/>
                </a:moveTo>
                <a:cubicBezTo>
                  <a:pt x="1790997" y="159172"/>
                  <a:pt x="1793974" y="159172"/>
                  <a:pt x="1800522" y="159172"/>
                </a:cubicBezTo>
                <a:cubicBezTo>
                  <a:pt x="1819572" y="161553"/>
                  <a:pt x="1834455" y="166911"/>
                  <a:pt x="1845171" y="175246"/>
                </a:cubicBezTo>
                <a:cubicBezTo>
                  <a:pt x="1852314" y="181794"/>
                  <a:pt x="1853207" y="189235"/>
                  <a:pt x="1847850" y="197570"/>
                </a:cubicBezTo>
                <a:cubicBezTo>
                  <a:pt x="1842492" y="205309"/>
                  <a:pt x="1835943" y="206500"/>
                  <a:pt x="1828204" y="201142"/>
                </a:cubicBezTo>
                <a:cubicBezTo>
                  <a:pt x="1824632" y="198165"/>
                  <a:pt x="1821358" y="193403"/>
                  <a:pt x="1818382" y="186854"/>
                </a:cubicBezTo>
                <a:cubicBezTo>
                  <a:pt x="1813024" y="177925"/>
                  <a:pt x="1805880" y="170185"/>
                  <a:pt x="1796950" y="163637"/>
                </a:cubicBezTo>
                <a:cubicBezTo>
                  <a:pt x="1792783" y="161256"/>
                  <a:pt x="1790997" y="159767"/>
                  <a:pt x="1791593" y="159172"/>
                </a:cubicBezTo>
                <a:close/>
                <a:moveTo>
                  <a:pt x="1533525" y="128811"/>
                </a:moveTo>
                <a:cubicBezTo>
                  <a:pt x="1540668" y="142503"/>
                  <a:pt x="1550193" y="153219"/>
                  <a:pt x="1562100" y="160958"/>
                </a:cubicBezTo>
                <a:cubicBezTo>
                  <a:pt x="1566862" y="155600"/>
                  <a:pt x="1572815" y="146373"/>
                  <a:pt x="1579959" y="133276"/>
                </a:cubicBezTo>
                <a:cubicBezTo>
                  <a:pt x="1581150" y="132085"/>
                  <a:pt x="1582340" y="130597"/>
                  <a:pt x="1583531" y="128811"/>
                </a:cubicBezTo>
                <a:close/>
                <a:moveTo>
                  <a:pt x="1780877" y="110059"/>
                </a:moveTo>
                <a:cubicBezTo>
                  <a:pt x="1775519" y="112440"/>
                  <a:pt x="1766589" y="116607"/>
                  <a:pt x="1754088" y="122560"/>
                </a:cubicBezTo>
                <a:cubicBezTo>
                  <a:pt x="1748730" y="124942"/>
                  <a:pt x="1743075" y="127323"/>
                  <a:pt x="1737121" y="129704"/>
                </a:cubicBezTo>
                <a:cubicBezTo>
                  <a:pt x="1744265" y="129704"/>
                  <a:pt x="1758850" y="129704"/>
                  <a:pt x="1780877" y="129704"/>
                </a:cubicBezTo>
                <a:cubicBezTo>
                  <a:pt x="1788616" y="129704"/>
                  <a:pt x="1795760" y="129704"/>
                  <a:pt x="1802308" y="129704"/>
                </a:cubicBezTo>
                <a:cubicBezTo>
                  <a:pt x="1795760" y="120179"/>
                  <a:pt x="1788616" y="113631"/>
                  <a:pt x="1780877" y="110059"/>
                </a:cubicBezTo>
                <a:close/>
                <a:moveTo>
                  <a:pt x="556617" y="85949"/>
                </a:moveTo>
                <a:cubicBezTo>
                  <a:pt x="563165" y="94878"/>
                  <a:pt x="566439" y="106189"/>
                  <a:pt x="566439" y="119882"/>
                </a:cubicBezTo>
                <a:cubicBezTo>
                  <a:pt x="562272" y="139527"/>
                  <a:pt x="553640" y="148457"/>
                  <a:pt x="540543" y="146671"/>
                </a:cubicBezTo>
                <a:cubicBezTo>
                  <a:pt x="526851" y="140122"/>
                  <a:pt x="524768" y="131490"/>
                  <a:pt x="534293" y="120775"/>
                </a:cubicBezTo>
                <a:cubicBezTo>
                  <a:pt x="547389" y="113035"/>
                  <a:pt x="554533" y="102617"/>
                  <a:pt x="555724" y="89521"/>
                </a:cubicBezTo>
                <a:cubicBezTo>
                  <a:pt x="555724" y="87735"/>
                  <a:pt x="556021" y="86544"/>
                  <a:pt x="556617" y="85949"/>
                </a:cubicBezTo>
                <a:close/>
                <a:moveTo>
                  <a:pt x="824396" y="79363"/>
                </a:moveTo>
                <a:cubicBezTo>
                  <a:pt x="825214" y="79140"/>
                  <a:pt x="826144" y="79251"/>
                  <a:pt x="827186" y="79698"/>
                </a:cubicBezTo>
                <a:cubicBezTo>
                  <a:pt x="857547" y="85651"/>
                  <a:pt x="866775" y="91604"/>
                  <a:pt x="854868" y="97557"/>
                </a:cubicBezTo>
                <a:cubicBezTo>
                  <a:pt x="851892" y="99939"/>
                  <a:pt x="850403" y="101427"/>
                  <a:pt x="850403" y="102022"/>
                </a:cubicBezTo>
                <a:cubicBezTo>
                  <a:pt x="837307" y="124049"/>
                  <a:pt x="822721" y="146968"/>
                  <a:pt x="806648" y="170781"/>
                </a:cubicBezTo>
                <a:lnTo>
                  <a:pt x="881657" y="168995"/>
                </a:lnTo>
                <a:cubicBezTo>
                  <a:pt x="876895" y="156493"/>
                  <a:pt x="869751" y="145778"/>
                  <a:pt x="860226" y="136848"/>
                </a:cubicBezTo>
                <a:cubicBezTo>
                  <a:pt x="877490" y="138039"/>
                  <a:pt x="895350" y="148754"/>
                  <a:pt x="913804" y="168995"/>
                </a:cubicBezTo>
                <a:cubicBezTo>
                  <a:pt x="919757" y="180306"/>
                  <a:pt x="919757" y="189533"/>
                  <a:pt x="913804" y="196677"/>
                </a:cubicBezTo>
                <a:cubicBezTo>
                  <a:pt x="905470" y="205607"/>
                  <a:pt x="897433" y="206500"/>
                  <a:pt x="889694" y="199356"/>
                </a:cubicBezTo>
                <a:cubicBezTo>
                  <a:pt x="887313" y="196379"/>
                  <a:pt x="885825" y="191914"/>
                  <a:pt x="885229" y="185961"/>
                </a:cubicBezTo>
                <a:cubicBezTo>
                  <a:pt x="884634" y="182985"/>
                  <a:pt x="884336" y="180603"/>
                  <a:pt x="884336" y="178817"/>
                </a:cubicBezTo>
                <a:cubicBezTo>
                  <a:pt x="834925" y="189533"/>
                  <a:pt x="805755" y="196677"/>
                  <a:pt x="796825" y="200249"/>
                </a:cubicBezTo>
                <a:cubicBezTo>
                  <a:pt x="790872" y="202630"/>
                  <a:pt x="787300" y="203821"/>
                  <a:pt x="786110" y="203821"/>
                </a:cubicBezTo>
                <a:cubicBezTo>
                  <a:pt x="780752" y="202630"/>
                  <a:pt x="776585" y="193105"/>
                  <a:pt x="773608" y="175246"/>
                </a:cubicBezTo>
                <a:cubicBezTo>
                  <a:pt x="773013" y="172269"/>
                  <a:pt x="774501" y="171078"/>
                  <a:pt x="778073" y="171674"/>
                </a:cubicBezTo>
                <a:cubicBezTo>
                  <a:pt x="787003" y="171674"/>
                  <a:pt x="793849" y="167804"/>
                  <a:pt x="798611" y="160065"/>
                </a:cubicBezTo>
                <a:cubicBezTo>
                  <a:pt x="808136" y="140420"/>
                  <a:pt x="815280" y="117203"/>
                  <a:pt x="820042" y="90414"/>
                </a:cubicBezTo>
                <a:cubicBezTo>
                  <a:pt x="820489" y="83716"/>
                  <a:pt x="821940" y="80033"/>
                  <a:pt x="824396" y="79363"/>
                </a:cubicBezTo>
                <a:close/>
                <a:moveTo>
                  <a:pt x="1575494" y="68089"/>
                </a:moveTo>
                <a:lnTo>
                  <a:pt x="1575494" y="96664"/>
                </a:lnTo>
                <a:lnTo>
                  <a:pt x="1596032" y="96664"/>
                </a:lnTo>
                <a:lnTo>
                  <a:pt x="1596032" y="68089"/>
                </a:lnTo>
                <a:close/>
                <a:moveTo>
                  <a:pt x="1529953" y="67196"/>
                </a:moveTo>
                <a:lnTo>
                  <a:pt x="1529953" y="95771"/>
                </a:lnTo>
                <a:lnTo>
                  <a:pt x="1548705" y="95771"/>
                </a:lnTo>
                <a:lnTo>
                  <a:pt x="1548705" y="67196"/>
                </a:lnTo>
                <a:close/>
                <a:moveTo>
                  <a:pt x="121443" y="52909"/>
                </a:moveTo>
                <a:cubicBezTo>
                  <a:pt x="116681" y="52909"/>
                  <a:pt x="114002" y="53802"/>
                  <a:pt x="113407" y="55588"/>
                </a:cubicBezTo>
                <a:cubicBezTo>
                  <a:pt x="112216" y="56778"/>
                  <a:pt x="112811" y="59160"/>
                  <a:pt x="115192" y="62732"/>
                </a:cubicBezTo>
                <a:lnTo>
                  <a:pt x="127694" y="88628"/>
                </a:lnTo>
                <a:lnTo>
                  <a:pt x="141089" y="63625"/>
                </a:lnTo>
                <a:cubicBezTo>
                  <a:pt x="142875" y="60053"/>
                  <a:pt x="143172" y="57374"/>
                  <a:pt x="141982" y="55588"/>
                </a:cubicBezTo>
                <a:cubicBezTo>
                  <a:pt x="140791" y="53802"/>
                  <a:pt x="138112" y="52909"/>
                  <a:pt x="133945" y="52909"/>
                </a:cubicBezTo>
                <a:close/>
                <a:moveTo>
                  <a:pt x="300930" y="50230"/>
                </a:moveTo>
                <a:cubicBezTo>
                  <a:pt x="295572" y="50230"/>
                  <a:pt x="290214" y="50825"/>
                  <a:pt x="284857" y="52016"/>
                </a:cubicBezTo>
                <a:lnTo>
                  <a:pt x="284857" y="116310"/>
                </a:lnTo>
                <a:cubicBezTo>
                  <a:pt x="289024" y="118096"/>
                  <a:pt x="294382" y="118691"/>
                  <a:pt x="300930" y="118096"/>
                </a:cubicBezTo>
                <a:cubicBezTo>
                  <a:pt x="322361" y="118096"/>
                  <a:pt x="333375" y="106487"/>
                  <a:pt x="333970" y="83270"/>
                </a:cubicBezTo>
                <a:cubicBezTo>
                  <a:pt x="332779" y="62434"/>
                  <a:pt x="321766" y="51421"/>
                  <a:pt x="300930" y="50230"/>
                </a:cubicBezTo>
                <a:close/>
                <a:moveTo>
                  <a:pt x="0" y="43979"/>
                </a:moveTo>
                <a:lnTo>
                  <a:pt x="59828" y="43979"/>
                </a:lnTo>
                <a:lnTo>
                  <a:pt x="59828" y="52909"/>
                </a:lnTo>
                <a:cubicBezTo>
                  <a:pt x="55066" y="53504"/>
                  <a:pt x="52387" y="54992"/>
                  <a:pt x="51792" y="57374"/>
                </a:cubicBezTo>
                <a:cubicBezTo>
                  <a:pt x="51196" y="59160"/>
                  <a:pt x="52089" y="62136"/>
                  <a:pt x="54471" y="66303"/>
                </a:cubicBezTo>
                <a:lnTo>
                  <a:pt x="96440" y="154707"/>
                </a:lnTo>
                <a:lnTo>
                  <a:pt x="110728" y="125239"/>
                </a:lnTo>
                <a:lnTo>
                  <a:pt x="83939" y="68089"/>
                </a:lnTo>
                <a:cubicBezTo>
                  <a:pt x="79176" y="57374"/>
                  <a:pt x="74116" y="52314"/>
                  <a:pt x="68758" y="52909"/>
                </a:cubicBezTo>
                <a:lnTo>
                  <a:pt x="68758" y="43979"/>
                </a:lnTo>
                <a:lnTo>
                  <a:pt x="168771" y="43979"/>
                </a:lnTo>
                <a:lnTo>
                  <a:pt x="168771" y="52909"/>
                </a:lnTo>
                <a:cubicBezTo>
                  <a:pt x="161032" y="53504"/>
                  <a:pt x="155376" y="58862"/>
                  <a:pt x="151804" y="68982"/>
                </a:cubicBezTo>
                <a:lnTo>
                  <a:pt x="134838" y="102915"/>
                </a:lnTo>
                <a:lnTo>
                  <a:pt x="158948" y="152028"/>
                </a:lnTo>
                <a:lnTo>
                  <a:pt x="190202" y="71661"/>
                </a:lnTo>
                <a:cubicBezTo>
                  <a:pt x="195560" y="59160"/>
                  <a:pt x="191988" y="52909"/>
                  <a:pt x="179486" y="52909"/>
                </a:cubicBezTo>
                <a:lnTo>
                  <a:pt x="179486" y="43979"/>
                </a:lnTo>
                <a:lnTo>
                  <a:pt x="225028" y="43979"/>
                </a:lnTo>
                <a:lnTo>
                  <a:pt x="225028" y="52909"/>
                </a:lnTo>
                <a:cubicBezTo>
                  <a:pt x="214907" y="52909"/>
                  <a:pt x="207764" y="59755"/>
                  <a:pt x="203596" y="73447"/>
                </a:cubicBezTo>
                <a:lnTo>
                  <a:pt x="157162" y="187747"/>
                </a:lnTo>
                <a:lnTo>
                  <a:pt x="141982" y="187747"/>
                </a:lnTo>
                <a:lnTo>
                  <a:pt x="117871" y="138634"/>
                </a:lnTo>
                <a:lnTo>
                  <a:pt x="93761" y="187747"/>
                </a:lnTo>
                <a:lnTo>
                  <a:pt x="78581" y="187747"/>
                </a:lnTo>
                <a:lnTo>
                  <a:pt x="23217" y="71661"/>
                </a:lnTo>
                <a:cubicBezTo>
                  <a:pt x="17264" y="57969"/>
                  <a:pt x="10120" y="51718"/>
                  <a:pt x="1785" y="52909"/>
                </a:cubicBezTo>
                <a:lnTo>
                  <a:pt x="0" y="52909"/>
                </a:lnTo>
                <a:close/>
                <a:moveTo>
                  <a:pt x="430410" y="40407"/>
                </a:moveTo>
                <a:cubicBezTo>
                  <a:pt x="438150" y="40407"/>
                  <a:pt x="447675" y="42193"/>
                  <a:pt x="458985" y="45765"/>
                </a:cubicBezTo>
                <a:cubicBezTo>
                  <a:pt x="461962" y="46360"/>
                  <a:pt x="464046" y="46658"/>
                  <a:pt x="465236" y="46658"/>
                </a:cubicBezTo>
                <a:cubicBezTo>
                  <a:pt x="465832" y="46658"/>
                  <a:pt x="467022" y="46063"/>
                  <a:pt x="468808" y="44872"/>
                </a:cubicBezTo>
                <a:cubicBezTo>
                  <a:pt x="468213" y="45467"/>
                  <a:pt x="468808" y="45170"/>
                  <a:pt x="470594" y="43979"/>
                </a:cubicBezTo>
                <a:lnTo>
                  <a:pt x="475059" y="43979"/>
                </a:lnTo>
                <a:lnTo>
                  <a:pt x="479524" y="80591"/>
                </a:lnTo>
                <a:lnTo>
                  <a:pt x="470594" y="80591"/>
                </a:lnTo>
                <a:cubicBezTo>
                  <a:pt x="463450" y="61541"/>
                  <a:pt x="450949" y="51421"/>
                  <a:pt x="433089" y="50230"/>
                </a:cubicBezTo>
                <a:cubicBezTo>
                  <a:pt x="419397" y="51421"/>
                  <a:pt x="411956" y="56778"/>
                  <a:pt x="410765" y="66303"/>
                </a:cubicBezTo>
                <a:cubicBezTo>
                  <a:pt x="410765" y="74638"/>
                  <a:pt x="419993" y="83567"/>
                  <a:pt x="438447" y="93092"/>
                </a:cubicBezTo>
                <a:cubicBezTo>
                  <a:pt x="454521" y="102022"/>
                  <a:pt x="466427" y="109761"/>
                  <a:pt x="474166" y="116310"/>
                </a:cubicBezTo>
                <a:cubicBezTo>
                  <a:pt x="483096" y="126430"/>
                  <a:pt x="487560" y="136550"/>
                  <a:pt x="487560" y="146671"/>
                </a:cubicBezTo>
                <a:cubicBezTo>
                  <a:pt x="485179" y="172864"/>
                  <a:pt x="468808" y="186557"/>
                  <a:pt x="438447" y="187747"/>
                </a:cubicBezTo>
                <a:cubicBezTo>
                  <a:pt x="425946" y="186557"/>
                  <a:pt x="415528" y="185366"/>
                  <a:pt x="407193" y="184175"/>
                </a:cubicBezTo>
                <a:cubicBezTo>
                  <a:pt x="402431" y="182389"/>
                  <a:pt x="399752" y="181496"/>
                  <a:pt x="399157" y="181496"/>
                </a:cubicBezTo>
                <a:cubicBezTo>
                  <a:pt x="396775" y="182092"/>
                  <a:pt x="395287" y="183282"/>
                  <a:pt x="394692" y="185068"/>
                </a:cubicBezTo>
                <a:lnTo>
                  <a:pt x="388441" y="185068"/>
                </a:lnTo>
                <a:lnTo>
                  <a:pt x="383083" y="143992"/>
                </a:lnTo>
                <a:lnTo>
                  <a:pt x="392013" y="143992"/>
                </a:lnTo>
                <a:cubicBezTo>
                  <a:pt x="399157" y="166614"/>
                  <a:pt x="412253" y="177925"/>
                  <a:pt x="431303" y="177925"/>
                </a:cubicBezTo>
                <a:cubicBezTo>
                  <a:pt x="447377" y="177329"/>
                  <a:pt x="456009" y="169888"/>
                  <a:pt x="457200" y="155600"/>
                </a:cubicBezTo>
                <a:cubicBezTo>
                  <a:pt x="457200" y="145480"/>
                  <a:pt x="446186" y="134764"/>
                  <a:pt x="424160" y="123453"/>
                </a:cubicBezTo>
                <a:cubicBezTo>
                  <a:pt x="397371" y="109166"/>
                  <a:pt x="383976" y="93985"/>
                  <a:pt x="383976" y="77912"/>
                </a:cubicBezTo>
                <a:cubicBezTo>
                  <a:pt x="385762" y="54695"/>
                  <a:pt x="401240" y="42193"/>
                  <a:pt x="430410" y="40407"/>
                </a:cubicBezTo>
                <a:close/>
                <a:moveTo>
                  <a:pt x="305395" y="40407"/>
                </a:moveTo>
                <a:cubicBezTo>
                  <a:pt x="345281" y="41598"/>
                  <a:pt x="366117" y="56481"/>
                  <a:pt x="367903" y="85056"/>
                </a:cubicBezTo>
                <a:cubicBezTo>
                  <a:pt x="366117" y="113035"/>
                  <a:pt x="347067" y="127323"/>
                  <a:pt x="310753" y="127918"/>
                </a:cubicBezTo>
                <a:cubicBezTo>
                  <a:pt x="301823" y="128514"/>
                  <a:pt x="293191" y="127918"/>
                  <a:pt x="284857" y="126132"/>
                </a:cubicBezTo>
                <a:lnTo>
                  <a:pt x="284857" y="160065"/>
                </a:lnTo>
                <a:cubicBezTo>
                  <a:pt x="283666" y="172567"/>
                  <a:pt x="290214" y="178222"/>
                  <a:pt x="304502" y="177032"/>
                </a:cubicBezTo>
                <a:lnTo>
                  <a:pt x="310753" y="177032"/>
                </a:lnTo>
                <a:lnTo>
                  <a:pt x="310753" y="185961"/>
                </a:lnTo>
                <a:lnTo>
                  <a:pt x="233064" y="185961"/>
                </a:lnTo>
                <a:lnTo>
                  <a:pt x="233064" y="177032"/>
                </a:lnTo>
                <a:lnTo>
                  <a:pt x="236636" y="177032"/>
                </a:lnTo>
                <a:cubicBezTo>
                  <a:pt x="247947" y="178222"/>
                  <a:pt x="253305" y="173757"/>
                  <a:pt x="252710" y="163637"/>
                </a:cubicBezTo>
                <a:lnTo>
                  <a:pt x="252710" y="66303"/>
                </a:lnTo>
                <a:cubicBezTo>
                  <a:pt x="253305" y="56778"/>
                  <a:pt x="247947" y="52314"/>
                  <a:pt x="236636" y="52909"/>
                </a:cubicBezTo>
                <a:lnTo>
                  <a:pt x="232171" y="52909"/>
                </a:lnTo>
                <a:lnTo>
                  <a:pt x="232171" y="43979"/>
                </a:lnTo>
                <a:cubicBezTo>
                  <a:pt x="236934" y="43979"/>
                  <a:pt x="242292" y="43682"/>
                  <a:pt x="248245" y="43086"/>
                </a:cubicBezTo>
                <a:cubicBezTo>
                  <a:pt x="254198" y="42491"/>
                  <a:pt x="261044" y="41896"/>
                  <a:pt x="268783" y="41300"/>
                </a:cubicBezTo>
                <a:cubicBezTo>
                  <a:pt x="278903" y="40705"/>
                  <a:pt x="291107" y="40407"/>
                  <a:pt x="305395" y="40407"/>
                </a:cubicBezTo>
                <a:close/>
                <a:moveTo>
                  <a:pt x="1575494" y="34157"/>
                </a:moveTo>
                <a:lnTo>
                  <a:pt x="1575494" y="64517"/>
                </a:lnTo>
                <a:lnTo>
                  <a:pt x="1596032" y="64517"/>
                </a:lnTo>
                <a:lnTo>
                  <a:pt x="1596032" y="34157"/>
                </a:lnTo>
                <a:close/>
                <a:moveTo>
                  <a:pt x="1548705" y="30585"/>
                </a:moveTo>
                <a:cubicBezTo>
                  <a:pt x="1545728" y="30585"/>
                  <a:pt x="1541859" y="30882"/>
                  <a:pt x="1537096" y="31478"/>
                </a:cubicBezTo>
                <a:cubicBezTo>
                  <a:pt x="1531143" y="32668"/>
                  <a:pt x="1528464" y="34752"/>
                  <a:pt x="1529060" y="37728"/>
                </a:cubicBezTo>
                <a:lnTo>
                  <a:pt x="1529060" y="58267"/>
                </a:lnTo>
                <a:cubicBezTo>
                  <a:pt x="1529060" y="58267"/>
                  <a:pt x="1529357" y="57969"/>
                  <a:pt x="1529953" y="57374"/>
                </a:cubicBezTo>
                <a:cubicBezTo>
                  <a:pt x="1532929" y="53802"/>
                  <a:pt x="1535608" y="52016"/>
                  <a:pt x="1537989" y="52016"/>
                </a:cubicBezTo>
                <a:cubicBezTo>
                  <a:pt x="1539180" y="51421"/>
                  <a:pt x="1542752" y="54695"/>
                  <a:pt x="1548705" y="61839"/>
                </a:cubicBezTo>
                <a:close/>
                <a:moveTo>
                  <a:pt x="801290" y="12000"/>
                </a:moveTo>
                <a:cubicBezTo>
                  <a:pt x="802332" y="11888"/>
                  <a:pt x="803523" y="12130"/>
                  <a:pt x="804862" y="12725"/>
                </a:cubicBezTo>
                <a:cubicBezTo>
                  <a:pt x="831651" y="19274"/>
                  <a:pt x="840581" y="25227"/>
                  <a:pt x="831651" y="30585"/>
                </a:cubicBezTo>
                <a:cubicBezTo>
                  <a:pt x="829270" y="31775"/>
                  <a:pt x="828079" y="32668"/>
                  <a:pt x="828079" y="33264"/>
                </a:cubicBezTo>
                <a:cubicBezTo>
                  <a:pt x="809625" y="71959"/>
                  <a:pt x="785217" y="102915"/>
                  <a:pt x="754856" y="126132"/>
                </a:cubicBezTo>
                <a:cubicBezTo>
                  <a:pt x="744735" y="132681"/>
                  <a:pt x="741759" y="133574"/>
                  <a:pt x="745926" y="128811"/>
                </a:cubicBezTo>
                <a:cubicBezTo>
                  <a:pt x="770929" y="104403"/>
                  <a:pt x="787598" y="68982"/>
                  <a:pt x="795932" y="22548"/>
                </a:cubicBezTo>
                <a:cubicBezTo>
                  <a:pt x="796379" y="15851"/>
                  <a:pt x="798165" y="12335"/>
                  <a:pt x="801290" y="12000"/>
                </a:cubicBezTo>
                <a:close/>
                <a:moveTo>
                  <a:pt x="1327472" y="6251"/>
                </a:moveTo>
                <a:cubicBezTo>
                  <a:pt x="1330300" y="5209"/>
                  <a:pt x="1334988" y="5284"/>
                  <a:pt x="1341536" y="6475"/>
                </a:cubicBezTo>
                <a:cubicBezTo>
                  <a:pt x="1353443" y="9451"/>
                  <a:pt x="1357610" y="13618"/>
                  <a:pt x="1354038" y="18976"/>
                </a:cubicBezTo>
                <a:cubicBezTo>
                  <a:pt x="1352847" y="21357"/>
                  <a:pt x="1352252" y="22846"/>
                  <a:pt x="1352252" y="23441"/>
                </a:cubicBezTo>
                <a:lnTo>
                  <a:pt x="1352252" y="66303"/>
                </a:lnTo>
                <a:lnTo>
                  <a:pt x="1367432" y="66303"/>
                </a:lnTo>
                <a:cubicBezTo>
                  <a:pt x="1368028" y="66899"/>
                  <a:pt x="1370111" y="64517"/>
                  <a:pt x="1373683" y="59160"/>
                </a:cubicBezTo>
                <a:cubicBezTo>
                  <a:pt x="1377255" y="53802"/>
                  <a:pt x="1379636" y="51123"/>
                  <a:pt x="1380827" y="51123"/>
                </a:cubicBezTo>
                <a:cubicBezTo>
                  <a:pt x="1383803" y="50528"/>
                  <a:pt x="1390352" y="55290"/>
                  <a:pt x="1400472" y="65410"/>
                </a:cubicBezTo>
                <a:cubicBezTo>
                  <a:pt x="1400472" y="66006"/>
                  <a:pt x="1400472" y="66303"/>
                  <a:pt x="1400472" y="66303"/>
                </a:cubicBezTo>
                <a:cubicBezTo>
                  <a:pt x="1402853" y="69280"/>
                  <a:pt x="1401365" y="70471"/>
                  <a:pt x="1396007" y="69875"/>
                </a:cubicBezTo>
                <a:lnTo>
                  <a:pt x="1352252" y="69875"/>
                </a:lnTo>
                <a:lnTo>
                  <a:pt x="1352252" y="121667"/>
                </a:lnTo>
                <a:lnTo>
                  <a:pt x="1371897" y="121667"/>
                </a:lnTo>
                <a:cubicBezTo>
                  <a:pt x="1372493" y="122263"/>
                  <a:pt x="1374874" y="119286"/>
                  <a:pt x="1379041" y="112738"/>
                </a:cubicBezTo>
                <a:cubicBezTo>
                  <a:pt x="1383208" y="106785"/>
                  <a:pt x="1385887" y="103808"/>
                  <a:pt x="1387078" y="103808"/>
                </a:cubicBezTo>
                <a:cubicBezTo>
                  <a:pt x="1390054" y="103808"/>
                  <a:pt x="1396007" y="108571"/>
                  <a:pt x="1404937" y="118096"/>
                </a:cubicBezTo>
                <a:cubicBezTo>
                  <a:pt x="1406128" y="119286"/>
                  <a:pt x="1407318" y="120179"/>
                  <a:pt x="1408509" y="120775"/>
                </a:cubicBezTo>
                <a:cubicBezTo>
                  <a:pt x="1409700" y="122560"/>
                  <a:pt x="1409997" y="124049"/>
                  <a:pt x="1409402" y="125239"/>
                </a:cubicBezTo>
                <a:cubicBezTo>
                  <a:pt x="1408807" y="125835"/>
                  <a:pt x="1407318" y="126132"/>
                  <a:pt x="1404937" y="126132"/>
                </a:cubicBezTo>
                <a:lnTo>
                  <a:pt x="1352252" y="126132"/>
                </a:lnTo>
                <a:lnTo>
                  <a:pt x="1352252" y="203821"/>
                </a:lnTo>
                <a:cubicBezTo>
                  <a:pt x="1353443" y="210964"/>
                  <a:pt x="1347192" y="214536"/>
                  <a:pt x="1333500" y="214536"/>
                </a:cubicBezTo>
                <a:cubicBezTo>
                  <a:pt x="1325761" y="215132"/>
                  <a:pt x="1322784" y="211560"/>
                  <a:pt x="1324570" y="203821"/>
                </a:cubicBezTo>
                <a:lnTo>
                  <a:pt x="1324570" y="126132"/>
                </a:lnTo>
                <a:lnTo>
                  <a:pt x="1269206" y="126132"/>
                </a:lnTo>
                <a:cubicBezTo>
                  <a:pt x="1265039" y="126132"/>
                  <a:pt x="1262657" y="125537"/>
                  <a:pt x="1262062" y="124346"/>
                </a:cubicBezTo>
                <a:cubicBezTo>
                  <a:pt x="1262062" y="123156"/>
                  <a:pt x="1264146" y="122263"/>
                  <a:pt x="1268313" y="121667"/>
                </a:cubicBezTo>
                <a:lnTo>
                  <a:pt x="1324570" y="121667"/>
                </a:lnTo>
                <a:lnTo>
                  <a:pt x="1324570" y="69875"/>
                </a:lnTo>
                <a:lnTo>
                  <a:pt x="1300460" y="69875"/>
                </a:lnTo>
                <a:cubicBezTo>
                  <a:pt x="1279624" y="104999"/>
                  <a:pt x="1269206" y="117203"/>
                  <a:pt x="1269206" y="106487"/>
                </a:cubicBezTo>
                <a:cubicBezTo>
                  <a:pt x="1279921" y="77912"/>
                  <a:pt x="1284684" y="55885"/>
                  <a:pt x="1283493" y="40407"/>
                </a:cubicBezTo>
                <a:cubicBezTo>
                  <a:pt x="1284089" y="32073"/>
                  <a:pt x="1285279" y="27608"/>
                  <a:pt x="1287065" y="27013"/>
                </a:cubicBezTo>
                <a:cubicBezTo>
                  <a:pt x="1299567" y="27608"/>
                  <a:pt x="1309985" y="30585"/>
                  <a:pt x="1318319" y="35942"/>
                </a:cubicBezTo>
                <a:cubicBezTo>
                  <a:pt x="1318319" y="37133"/>
                  <a:pt x="1317426" y="38621"/>
                  <a:pt x="1315640" y="40407"/>
                </a:cubicBezTo>
                <a:cubicBezTo>
                  <a:pt x="1313854" y="42193"/>
                  <a:pt x="1312366" y="44277"/>
                  <a:pt x="1311175" y="46658"/>
                </a:cubicBezTo>
                <a:cubicBezTo>
                  <a:pt x="1307603" y="55588"/>
                  <a:pt x="1304627" y="62136"/>
                  <a:pt x="1302246" y="66303"/>
                </a:cubicBezTo>
                <a:lnTo>
                  <a:pt x="1324570" y="66303"/>
                </a:lnTo>
                <a:lnTo>
                  <a:pt x="1324570" y="12725"/>
                </a:lnTo>
                <a:cubicBezTo>
                  <a:pt x="1323677" y="9451"/>
                  <a:pt x="1324644" y="7293"/>
                  <a:pt x="1327472" y="6251"/>
                </a:cubicBezTo>
                <a:close/>
                <a:moveTo>
                  <a:pt x="1466552" y="5582"/>
                </a:moveTo>
                <a:cubicBezTo>
                  <a:pt x="1481435" y="7367"/>
                  <a:pt x="1486793" y="10939"/>
                  <a:pt x="1482625" y="16297"/>
                </a:cubicBezTo>
                <a:cubicBezTo>
                  <a:pt x="1481435" y="18083"/>
                  <a:pt x="1480839" y="19274"/>
                  <a:pt x="1480839" y="19869"/>
                </a:cubicBezTo>
                <a:lnTo>
                  <a:pt x="1480839" y="54695"/>
                </a:lnTo>
                <a:cubicBezTo>
                  <a:pt x="1480839" y="54695"/>
                  <a:pt x="1481435" y="53802"/>
                  <a:pt x="1482625" y="52016"/>
                </a:cubicBezTo>
                <a:cubicBezTo>
                  <a:pt x="1485602" y="47253"/>
                  <a:pt x="1488281" y="44575"/>
                  <a:pt x="1490662" y="43979"/>
                </a:cubicBezTo>
                <a:cubicBezTo>
                  <a:pt x="1493043" y="43979"/>
                  <a:pt x="1497211" y="46956"/>
                  <a:pt x="1503164" y="52909"/>
                </a:cubicBezTo>
                <a:cubicBezTo>
                  <a:pt x="1503759" y="53504"/>
                  <a:pt x="1504354" y="53802"/>
                  <a:pt x="1504950" y="53802"/>
                </a:cubicBezTo>
                <a:cubicBezTo>
                  <a:pt x="1506140" y="56183"/>
                  <a:pt x="1506438" y="57671"/>
                  <a:pt x="1505843" y="58267"/>
                </a:cubicBezTo>
                <a:cubicBezTo>
                  <a:pt x="1505843" y="59457"/>
                  <a:pt x="1504354" y="59755"/>
                  <a:pt x="1501378" y="59160"/>
                </a:cubicBezTo>
                <a:lnTo>
                  <a:pt x="1480839" y="59160"/>
                </a:lnTo>
                <a:lnTo>
                  <a:pt x="1480839" y="95771"/>
                </a:lnTo>
                <a:cubicBezTo>
                  <a:pt x="1485602" y="94581"/>
                  <a:pt x="1490960" y="93390"/>
                  <a:pt x="1496913" y="92200"/>
                </a:cubicBezTo>
                <a:cubicBezTo>
                  <a:pt x="1501675" y="91009"/>
                  <a:pt x="1504354" y="91009"/>
                  <a:pt x="1504950" y="92200"/>
                </a:cubicBezTo>
                <a:cubicBezTo>
                  <a:pt x="1505545" y="93390"/>
                  <a:pt x="1503461" y="95176"/>
                  <a:pt x="1498699" y="97557"/>
                </a:cubicBezTo>
                <a:cubicBezTo>
                  <a:pt x="1496913" y="98748"/>
                  <a:pt x="1493936" y="100832"/>
                  <a:pt x="1489769" y="103808"/>
                </a:cubicBezTo>
                <a:cubicBezTo>
                  <a:pt x="1485007" y="106785"/>
                  <a:pt x="1482030" y="108571"/>
                  <a:pt x="1480839" y="109166"/>
                </a:cubicBezTo>
                <a:lnTo>
                  <a:pt x="1480839" y="186854"/>
                </a:lnTo>
                <a:cubicBezTo>
                  <a:pt x="1480839" y="199356"/>
                  <a:pt x="1472207" y="206202"/>
                  <a:pt x="1454943" y="207392"/>
                </a:cubicBezTo>
                <a:cubicBezTo>
                  <a:pt x="1451967" y="207392"/>
                  <a:pt x="1449586" y="204714"/>
                  <a:pt x="1447800" y="199356"/>
                </a:cubicBezTo>
                <a:cubicBezTo>
                  <a:pt x="1445418" y="192212"/>
                  <a:pt x="1441251" y="188045"/>
                  <a:pt x="1435298" y="186854"/>
                </a:cubicBezTo>
                <a:cubicBezTo>
                  <a:pt x="1431726" y="186259"/>
                  <a:pt x="1429643" y="185664"/>
                  <a:pt x="1429047" y="185068"/>
                </a:cubicBezTo>
                <a:cubicBezTo>
                  <a:pt x="1429643" y="184473"/>
                  <a:pt x="1431726" y="183878"/>
                  <a:pt x="1435298" y="183282"/>
                </a:cubicBezTo>
                <a:cubicBezTo>
                  <a:pt x="1450181" y="184473"/>
                  <a:pt x="1457325" y="181199"/>
                  <a:pt x="1456729" y="173460"/>
                </a:cubicBezTo>
                <a:lnTo>
                  <a:pt x="1456729" y="124346"/>
                </a:lnTo>
                <a:cubicBezTo>
                  <a:pt x="1454348" y="126132"/>
                  <a:pt x="1451074" y="128811"/>
                  <a:pt x="1446907" y="132383"/>
                </a:cubicBezTo>
                <a:cubicBezTo>
                  <a:pt x="1443930" y="135360"/>
                  <a:pt x="1441251" y="137146"/>
                  <a:pt x="1438870" y="137741"/>
                </a:cubicBezTo>
                <a:cubicBezTo>
                  <a:pt x="1432917" y="134764"/>
                  <a:pt x="1429047" y="125239"/>
                  <a:pt x="1427261" y="109166"/>
                </a:cubicBezTo>
                <a:cubicBezTo>
                  <a:pt x="1427857" y="108571"/>
                  <a:pt x="1431131" y="107678"/>
                  <a:pt x="1437084" y="106487"/>
                </a:cubicBezTo>
                <a:cubicBezTo>
                  <a:pt x="1441846" y="105296"/>
                  <a:pt x="1448395" y="103510"/>
                  <a:pt x="1456729" y="101129"/>
                </a:cubicBezTo>
                <a:lnTo>
                  <a:pt x="1456729" y="59160"/>
                </a:lnTo>
                <a:lnTo>
                  <a:pt x="1430833" y="59160"/>
                </a:lnTo>
                <a:cubicBezTo>
                  <a:pt x="1427857" y="59160"/>
                  <a:pt x="1426071" y="58862"/>
                  <a:pt x="1425475" y="58267"/>
                </a:cubicBezTo>
                <a:cubicBezTo>
                  <a:pt x="1424285" y="57076"/>
                  <a:pt x="1424880" y="56183"/>
                  <a:pt x="1427261" y="55588"/>
                </a:cubicBezTo>
                <a:lnTo>
                  <a:pt x="1456729" y="55588"/>
                </a:lnTo>
                <a:lnTo>
                  <a:pt x="1456729" y="12725"/>
                </a:lnTo>
                <a:cubicBezTo>
                  <a:pt x="1456134" y="7367"/>
                  <a:pt x="1459408" y="4986"/>
                  <a:pt x="1466552" y="5582"/>
                </a:cubicBezTo>
                <a:close/>
                <a:moveTo>
                  <a:pt x="1247049" y="3907"/>
                </a:moveTo>
                <a:cubicBezTo>
                  <a:pt x="1248277" y="3833"/>
                  <a:pt x="1249709" y="4093"/>
                  <a:pt x="1251346" y="4689"/>
                </a:cubicBezTo>
                <a:cubicBezTo>
                  <a:pt x="1268015" y="9451"/>
                  <a:pt x="1276945" y="13618"/>
                  <a:pt x="1278136" y="17190"/>
                </a:cubicBezTo>
                <a:cubicBezTo>
                  <a:pt x="1277540" y="17785"/>
                  <a:pt x="1276945" y="18678"/>
                  <a:pt x="1276350" y="19869"/>
                </a:cubicBezTo>
                <a:cubicBezTo>
                  <a:pt x="1272778" y="22250"/>
                  <a:pt x="1270396" y="25227"/>
                  <a:pt x="1269206" y="28799"/>
                </a:cubicBezTo>
                <a:cubicBezTo>
                  <a:pt x="1257895" y="53207"/>
                  <a:pt x="1250751" y="67494"/>
                  <a:pt x="1247775" y="71661"/>
                </a:cubicBezTo>
                <a:cubicBezTo>
                  <a:pt x="1256704" y="74042"/>
                  <a:pt x="1261467" y="76126"/>
                  <a:pt x="1262062" y="77912"/>
                </a:cubicBezTo>
                <a:cubicBezTo>
                  <a:pt x="1262062" y="79103"/>
                  <a:pt x="1261169" y="80591"/>
                  <a:pt x="1259383" y="82377"/>
                </a:cubicBezTo>
                <a:cubicBezTo>
                  <a:pt x="1257597" y="84758"/>
                  <a:pt x="1256704" y="86544"/>
                  <a:pt x="1256704" y="87735"/>
                </a:cubicBezTo>
                <a:lnTo>
                  <a:pt x="1256704" y="200249"/>
                </a:lnTo>
                <a:cubicBezTo>
                  <a:pt x="1256109" y="206797"/>
                  <a:pt x="1250751" y="210369"/>
                  <a:pt x="1240631" y="210964"/>
                </a:cubicBezTo>
                <a:cubicBezTo>
                  <a:pt x="1234678" y="211560"/>
                  <a:pt x="1231999" y="209178"/>
                  <a:pt x="1232594" y="203821"/>
                </a:cubicBezTo>
                <a:lnTo>
                  <a:pt x="1232594" y="94878"/>
                </a:lnTo>
                <a:cubicBezTo>
                  <a:pt x="1226046" y="106189"/>
                  <a:pt x="1219497" y="116012"/>
                  <a:pt x="1212949" y="124346"/>
                </a:cubicBezTo>
                <a:cubicBezTo>
                  <a:pt x="1212353" y="124942"/>
                  <a:pt x="1211758" y="125537"/>
                  <a:pt x="1211163" y="126132"/>
                </a:cubicBezTo>
                <a:cubicBezTo>
                  <a:pt x="1202828" y="135062"/>
                  <a:pt x="1201340" y="133871"/>
                  <a:pt x="1206698" y="122560"/>
                </a:cubicBezTo>
                <a:cubicBezTo>
                  <a:pt x="1223962" y="81484"/>
                  <a:pt x="1235571" y="45170"/>
                  <a:pt x="1241524" y="13618"/>
                </a:cubicBezTo>
                <a:cubicBezTo>
                  <a:pt x="1241524" y="7367"/>
                  <a:pt x="1243366" y="4130"/>
                  <a:pt x="1247049" y="3907"/>
                </a:cubicBezTo>
                <a:close/>
                <a:moveTo>
                  <a:pt x="600875" y="3014"/>
                </a:moveTo>
                <a:cubicBezTo>
                  <a:pt x="602474" y="2940"/>
                  <a:pt x="604391" y="3200"/>
                  <a:pt x="606623" y="3796"/>
                </a:cubicBezTo>
                <a:cubicBezTo>
                  <a:pt x="624482" y="6177"/>
                  <a:pt x="632817" y="8856"/>
                  <a:pt x="631626" y="11832"/>
                </a:cubicBezTo>
                <a:cubicBezTo>
                  <a:pt x="631031" y="13023"/>
                  <a:pt x="629840" y="14214"/>
                  <a:pt x="628054" y="15404"/>
                </a:cubicBezTo>
                <a:cubicBezTo>
                  <a:pt x="626268" y="16595"/>
                  <a:pt x="625078" y="17785"/>
                  <a:pt x="624482" y="18976"/>
                </a:cubicBezTo>
                <a:cubicBezTo>
                  <a:pt x="623887" y="23143"/>
                  <a:pt x="622696" y="35645"/>
                  <a:pt x="620910" y="56481"/>
                </a:cubicBezTo>
                <a:lnTo>
                  <a:pt x="643235" y="56481"/>
                </a:lnTo>
                <a:cubicBezTo>
                  <a:pt x="643235" y="56481"/>
                  <a:pt x="644425" y="54695"/>
                  <a:pt x="646807" y="51123"/>
                </a:cubicBezTo>
                <a:cubicBezTo>
                  <a:pt x="649783" y="45765"/>
                  <a:pt x="651867" y="43086"/>
                  <a:pt x="653057" y="43086"/>
                </a:cubicBezTo>
                <a:cubicBezTo>
                  <a:pt x="666750" y="48444"/>
                  <a:pt x="677168" y="55290"/>
                  <a:pt x="684311" y="63625"/>
                </a:cubicBezTo>
                <a:cubicBezTo>
                  <a:pt x="683716" y="65410"/>
                  <a:pt x="682228" y="66899"/>
                  <a:pt x="679846" y="68089"/>
                </a:cubicBezTo>
                <a:cubicBezTo>
                  <a:pt x="676870" y="69280"/>
                  <a:pt x="675084" y="70471"/>
                  <a:pt x="674489" y="71661"/>
                </a:cubicBezTo>
                <a:cubicBezTo>
                  <a:pt x="673893" y="79400"/>
                  <a:pt x="673596" y="84758"/>
                  <a:pt x="673596" y="87735"/>
                </a:cubicBezTo>
                <a:cubicBezTo>
                  <a:pt x="699789" y="96069"/>
                  <a:pt x="715863" y="107082"/>
                  <a:pt x="721816" y="120775"/>
                </a:cubicBezTo>
                <a:cubicBezTo>
                  <a:pt x="724793" y="138634"/>
                  <a:pt x="720328" y="148457"/>
                  <a:pt x="708421" y="150242"/>
                </a:cubicBezTo>
                <a:cubicBezTo>
                  <a:pt x="695325" y="152028"/>
                  <a:pt x="689967" y="143099"/>
                  <a:pt x="692348" y="123453"/>
                </a:cubicBezTo>
                <a:cubicBezTo>
                  <a:pt x="691157" y="106785"/>
                  <a:pt x="684609" y="96069"/>
                  <a:pt x="672703" y="91307"/>
                </a:cubicBezTo>
                <a:cubicBezTo>
                  <a:pt x="671512" y="112738"/>
                  <a:pt x="670321" y="130895"/>
                  <a:pt x="669131" y="145778"/>
                </a:cubicBezTo>
                <a:cubicBezTo>
                  <a:pt x="667940" y="159470"/>
                  <a:pt x="667345" y="167804"/>
                  <a:pt x="667345" y="170781"/>
                </a:cubicBezTo>
                <a:cubicBezTo>
                  <a:pt x="666154" y="190426"/>
                  <a:pt x="653653" y="201439"/>
                  <a:pt x="629840" y="203821"/>
                </a:cubicBezTo>
                <a:cubicBezTo>
                  <a:pt x="626268" y="204416"/>
                  <a:pt x="623589" y="202035"/>
                  <a:pt x="621803" y="196677"/>
                </a:cubicBezTo>
                <a:cubicBezTo>
                  <a:pt x="619422" y="187747"/>
                  <a:pt x="613171" y="181794"/>
                  <a:pt x="603051" y="178817"/>
                </a:cubicBezTo>
                <a:cubicBezTo>
                  <a:pt x="598289" y="177627"/>
                  <a:pt x="596205" y="176734"/>
                  <a:pt x="596800" y="176139"/>
                </a:cubicBezTo>
                <a:cubicBezTo>
                  <a:pt x="596800" y="175543"/>
                  <a:pt x="599182" y="175246"/>
                  <a:pt x="603944" y="175246"/>
                </a:cubicBezTo>
                <a:cubicBezTo>
                  <a:pt x="629543" y="179413"/>
                  <a:pt x="642044" y="174055"/>
                  <a:pt x="641449" y="159172"/>
                </a:cubicBezTo>
                <a:cubicBezTo>
                  <a:pt x="644425" y="138932"/>
                  <a:pt x="646807" y="105892"/>
                  <a:pt x="648593" y="60053"/>
                </a:cubicBezTo>
                <a:lnTo>
                  <a:pt x="621803" y="60053"/>
                </a:lnTo>
                <a:cubicBezTo>
                  <a:pt x="621208" y="134467"/>
                  <a:pt x="589359" y="182985"/>
                  <a:pt x="526256" y="205607"/>
                </a:cubicBezTo>
                <a:cubicBezTo>
                  <a:pt x="519112" y="207988"/>
                  <a:pt x="515243" y="208881"/>
                  <a:pt x="514647" y="208285"/>
                </a:cubicBezTo>
                <a:cubicBezTo>
                  <a:pt x="514647" y="207690"/>
                  <a:pt x="517624" y="205904"/>
                  <a:pt x="523577" y="202928"/>
                </a:cubicBezTo>
                <a:cubicBezTo>
                  <a:pt x="550366" y="186854"/>
                  <a:pt x="568821" y="168102"/>
                  <a:pt x="578941" y="146671"/>
                </a:cubicBezTo>
                <a:cubicBezTo>
                  <a:pt x="589061" y="127621"/>
                  <a:pt x="594121" y="98748"/>
                  <a:pt x="594121" y="60053"/>
                </a:cubicBezTo>
                <a:lnTo>
                  <a:pt x="555724" y="60053"/>
                </a:lnTo>
                <a:cubicBezTo>
                  <a:pt x="552152" y="60053"/>
                  <a:pt x="549175" y="59457"/>
                  <a:pt x="546794" y="58267"/>
                </a:cubicBezTo>
                <a:cubicBezTo>
                  <a:pt x="545603" y="57671"/>
                  <a:pt x="546794" y="57076"/>
                  <a:pt x="550366" y="56481"/>
                </a:cubicBezTo>
                <a:lnTo>
                  <a:pt x="595014" y="56481"/>
                </a:lnTo>
                <a:lnTo>
                  <a:pt x="595014" y="12725"/>
                </a:lnTo>
                <a:cubicBezTo>
                  <a:pt x="594121" y="6475"/>
                  <a:pt x="596075" y="3238"/>
                  <a:pt x="600875" y="3014"/>
                </a:cubicBezTo>
                <a:close/>
                <a:moveTo>
                  <a:pt x="1560314" y="2903"/>
                </a:moveTo>
                <a:cubicBezTo>
                  <a:pt x="1573411" y="4689"/>
                  <a:pt x="1580257" y="6475"/>
                  <a:pt x="1580852" y="8260"/>
                </a:cubicBezTo>
                <a:cubicBezTo>
                  <a:pt x="1580852" y="10642"/>
                  <a:pt x="1579661" y="12725"/>
                  <a:pt x="1577280" y="14511"/>
                </a:cubicBezTo>
                <a:cubicBezTo>
                  <a:pt x="1576089" y="16297"/>
                  <a:pt x="1575494" y="17785"/>
                  <a:pt x="1575494" y="18976"/>
                </a:cubicBezTo>
                <a:lnTo>
                  <a:pt x="1575494" y="30585"/>
                </a:lnTo>
                <a:lnTo>
                  <a:pt x="1593353" y="30585"/>
                </a:lnTo>
                <a:cubicBezTo>
                  <a:pt x="1593353" y="29989"/>
                  <a:pt x="1593651" y="29394"/>
                  <a:pt x="1594246" y="28799"/>
                </a:cubicBezTo>
                <a:cubicBezTo>
                  <a:pt x="1597223" y="21655"/>
                  <a:pt x="1600200" y="18083"/>
                  <a:pt x="1603176" y="18083"/>
                </a:cubicBezTo>
                <a:cubicBezTo>
                  <a:pt x="1614487" y="22250"/>
                  <a:pt x="1623417" y="28501"/>
                  <a:pt x="1629965" y="36835"/>
                </a:cubicBezTo>
                <a:cubicBezTo>
                  <a:pt x="1629965" y="38621"/>
                  <a:pt x="1627286" y="41003"/>
                  <a:pt x="1621928" y="43979"/>
                </a:cubicBezTo>
                <a:lnTo>
                  <a:pt x="1621928" y="99343"/>
                </a:lnTo>
                <a:cubicBezTo>
                  <a:pt x="1623119" y="105892"/>
                  <a:pt x="1617166" y="110059"/>
                  <a:pt x="1604069" y="111845"/>
                </a:cubicBezTo>
                <a:cubicBezTo>
                  <a:pt x="1598116" y="113035"/>
                  <a:pt x="1595437" y="110952"/>
                  <a:pt x="1596032" y="105594"/>
                </a:cubicBezTo>
                <a:lnTo>
                  <a:pt x="1596032" y="100236"/>
                </a:lnTo>
                <a:lnTo>
                  <a:pt x="1575494" y="100236"/>
                </a:lnTo>
                <a:lnTo>
                  <a:pt x="1575494" y="124346"/>
                </a:lnTo>
                <a:lnTo>
                  <a:pt x="1582638" y="124346"/>
                </a:lnTo>
                <a:cubicBezTo>
                  <a:pt x="1582638" y="123751"/>
                  <a:pt x="1582936" y="122858"/>
                  <a:pt x="1583531" y="121667"/>
                </a:cubicBezTo>
                <a:cubicBezTo>
                  <a:pt x="1585317" y="117500"/>
                  <a:pt x="1587400" y="115417"/>
                  <a:pt x="1589782" y="115417"/>
                </a:cubicBezTo>
                <a:cubicBezTo>
                  <a:pt x="1599902" y="116607"/>
                  <a:pt x="1609725" y="122560"/>
                  <a:pt x="1619250" y="133276"/>
                </a:cubicBezTo>
                <a:cubicBezTo>
                  <a:pt x="1618654" y="135657"/>
                  <a:pt x="1616571" y="137741"/>
                  <a:pt x="1612999" y="139527"/>
                </a:cubicBezTo>
                <a:cubicBezTo>
                  <a:pt x="1608236" y="141908"/>
                  <a:pt x="1604069" y="145182"/>
                  <a:pt x="1600497" y="149350"/>
                </a:cubicBezTo>
                <a:cubicBezTo>
                  <a:pt x="1599307" y="150540"/>
                  <a:pt x="1598414" y="151433"/>
                  <a:pt x="1597818" y="152028"/>
                </a:cubicBezTo>
                <a:cubicBezTo>
                  <a:pt x="1591865" y="159767"/>
                  <a:pt x="1586507" y="165721"/>
                  <a:pt x="1581745" y="169888"/>
                </a:cubicBezTo>
                <a:cubicBezTo>
                  <a:pt x="1592461" y="175246"/>
                  <a:pt x="1610022" y="179710"/>
                  <a:pt x="1634430" y="183282"/>
                </a:cubicBezTo>
                <a:cubicBezTo>
                  <a:pt x="1636216" y="183878"/>
                  <a:pt x="1637109" y="184771"/>
                  <a:pt x="1637109" y="185961"/>
                </a:cubicBezTo>
                <a:cubicBezTo>
                  <a:pt x="1636514" y="185961"/>
                  <a:pt x="1635025" y="186557"/>
                  <a:pt x="1632644" y="187747"/>
                </a:cubicBezTo>
                <a:cubicBezTo>
                  <a:pt x="1626096" y="190724"/>
                  <a:pt x="1621333" y="196379"/>
                  <a:pt x="1618357" y="204714"/>
                </a:cubicBezTo>
                <a:cubicBezTo>
                  <a:pt x="1616571" y="209476"/>
                  <a:pt x="1614487" y="211560"/>
                  <a:pt x="1612106" y="210964"/>
                </a:cubicBezTo>
                <a:cubicBezTo>
                  <a:pt x="1588889" y="202630"/>
                  <a:pt x="1571625" y="193998"/>
                  <a:pt x="1560314" y="185068"/>
                </a:cubicBezTo>
                <a:cubicBezTo>
                  <a:pt x="1542454" y="194593"/>
                  <a:pt x="1519832" y="202332"/>
                  <a:pt x="1492448" y="208285"/>
                </a:cubicBezTo>
                <a:cubicBezTo>
                  <a:pt x="1488281" y="208881"/>
                  <a:pt x="1485602" y="208881"/>
                  <a:pt x="1484411" y="208285"/>
                </a:cubicBezTo>
                <a:cubicBezTo>
                  <a:pt x="1483221" y="207095"/>
                  <a:pt x="1484709" y="206202"/>
                  <a:pt x="1488876" y="205607"/>
                </a:cubicBezTo>
                <a:cubicBezTo>
                  <a:pt x="1510307" y="197272"/>
                  <a:pt x="1530548" y="186557"/>
                  <a:pt x="1549598" y="173460"/>
                </a:cubicBezTo>
                <a:cubicBezTo>
                  <a:pt x="1539478" y="160363"/>
                  <a:pt x="1532334" y="145480"/>
                  <a:pt x="1528167" y="128811"/>
                </a:cubicBezTo>
                <a:lnTo>
                  <a:pt x="1518344" y="128811"/>
                </a:lnTo>
                <a:cubicBezTo>
                  <a:pt x="1515368" y="128811"/>
                  <a:pt x="1512986" y="128216"/>
                  <a:pt x="1511200" y="127025"/>
                </a:cubicBezTo>
                <a:cubicBezTo>
                  <a:pt x="1510010" y="125835"/>
                  <a:pt x="1510903" y="124942"/>
                  <a:pt x="1513879" y="124346"/>
                </a:cubicBezTo>
                <a:lnTo>
                  <a:pt x="1548705" y="124346"/>
                </a:lnTo>
                <a:lnTo>
                  <a:pt x="1548705" y="100236"/>
                </a:lnTo>
                <a:lnTo>
                  <a:pt x="1529953" y="100236"/>
                </a:lnTo>
                <a:lnTo>
                  <a:pt x="1529953" y="104701"/>
                </a:lnTo>
                <a:cubicBezTo>
                  <a:pt x="1531143" y="110059"/>
                  <a:pt x="1526381" y="113035"/>
                  <a:pt x="1515665" y="113631"/>
                </a:cubicBezTo>
                <a:cubicBezTo>
                  <a:pt x="1509117" y="114821"/>
                  <a:pt x="1506140" y="111845"/>
                  <a:pt x="1506736" y="104701"/>
                </a:cubicBezTo>
                <a:lnTo>
                  <a:pt x="1506736" y="28799"/>
                </a:lnTo>
                <a:cubicBezTo>
                  <a:pt x="1506736" y="23441"/>
                  <a:pt x="1510605" y="22250"/>
                  <a:pt x="1518344" y="25227"/>
                </a:cubicBezTo>
                <a:cubicBezTo>
                  <a:pt x="1519535" y="25822"/>
                  <a:pt x="1520725" y="26120"/>
                  <a:pt x="1521916" y="26120"/>
                </a:cubicBezTo>
                <a:cubicBezTo>
                  <a:pt x="1524893" y="23739"/>
                  <a:pt x="1527869" y="20167"/>
                  <a:pt x="1530846" y="15404"/>
                </a:cubicBezTo>
                <a:cubicBezTo>
                  <a:pt x="1532632" y="12428"/>
                  <a:pt x="1534418" y="10642"/>
                  <a:pt x="1536203" y="10046"/>
                </a:cubicBezTo>
                <a:cubicBezTo>
                  <a:pt x="1537394" y="10046"/>
                  <a:pt x="1540371" y="12725"/>
                  <a:pt x="1545133" y="18083"/>
                </a:cubicBezTo>
                <a:cubicBezTo>
                  <a:pt x="1546324" y="19869"/>
                  <a:pt x="1547514" y="21060"/>
                  <a:pt x="1548705" y="21655"/>
                </a:cubicBezTo>
                <a:lnTo>
                  <a:pt x="1548705" y="7367"/>
                </a:lnTo>
                <a:cubicBezTo>
                  <a:pt x="1548110" y="4391"/>
                  <a:pt x="1551979" y="2903"/>
                  <a:pt x="1560314" y="2903"/>
                </a:cubicBezTo>
                <a:close/>
                <a:moveTo>
                  <a:pt x="860226" y="2456"/>
                </a:moveTo>
                <a:cubicBezTo>
                  <a:pt x="863500" y="2754"/>
                  <a:pt x="868263" y="4986"/>
                  <a:pt x="874514" y="9153"/>
                </a:cubicBezTo>
                <a:cubicBezTo>
                  <a:pt x="874514" y="10344"/>
                  <a:pt x="873025" y="11832"/>
                  <a:pt x="870049" y="13618"/>
                </a:cubicBezTo>
                <a:cubicBezTo>
                  <a:pt x="867072" y="16000"/>
                  <a:pt x="865882" y="17785"/>
                  <a:pt x="866477" y="18976"/>
                </a:cubicBezTo>
                <a:cubicBezTo>
                  <a:pt x="873621" y="54100"/>
                  <a:pt x="897731" y="79996"/>
                  <a:pt x="938807" y="96664"/>
                </a:cubicBezTo>
                <a:cubicBezTo>
                  <a:pt x="945356" y="99046"/>
                  <a:pt x="947439" y="100534"/>
                  <a:pt x="945058" y="101129"/>
                </a:cubicBezTo>
                <a:cubicBezTo>
                  <a:pt x="935533" y="103510"/>
                  <a:pt x="928389" y="108273"/>
                  <a:pt x="923627" y="115417"/>
                </a:cubicBezTo>
                <a:cubicBezTo>
                  <a:pt x="923032" y="116607"/>
                  <a:pt x="922139" y="118096"/>
                  <a:pt x="920948" y="119882"/>
                </a:cubicBezTo>
                <a:cubicBezTo>
                  <a:pt x="917971" y="127621"/>
                  <a:pt x="913804" y="128514"/>
                  <a:pt x="908446" y="122560"/>
                </a:cubicBezTo>
                <a:cubicBezTo>
                  <a:pt x="875109" y="96962"/>
                  <a:pt x="857250" y="58564"/>
                  <a:pt x="854868" y="7367"/>
                </a:cubicBezTo>
                <a:cubicBezTo>
                  <a:pt x="855166" y="3796"/>
                  <a:pt x="856952" y="2159"/>
                  <a:pt x="860226" y="2456"/>
                </a:cubicBezTo>
                <a:close/>
                <a:moveTo>
                  <a:pt x="1757660" y="1117"/>
                </a:moveTo>
                <a:cubicBezTo>
                  <a:pt x="1773733" y="2903"/>
                  <a:pt x="1779686" y="6772"/>
                  <a:pt x="1775519" y="12725"/>
                </a:cubicBezTo>
                <a:cubicBezTo>
                  <a:pt x="1774328" y="15107"/>
                  <a:pt x="1773733" y="16595"/>
                  <a:pt x="1773733" y="17190"/>
                </a:cubicBezTo>
                <a:lnTo>
                  <a:pt x="1773733" y="28799"/>
                </a:lnTo>
                <a:lnTo>
                  <a:pt x="1803201" y="28799"/>
                </a:lnTo>
                <a:cubicBezTo>
                  <a:pt x="1803796" y="28799"/>
                  <a:pt x="1804987" y="26715"/>
                  <a:pt x="1806773" y="22548"/>
                </a:cubicBezTo>
                <a:cubicBezTo>
                  <a:pt x="1810345" y="15404"/>
                  <a:pt x="1813619" y="11237"/>
                  <a:pt x="1816596" y="10046"/>
                </a:cubicBezTo>
                <a:cubicBezTo>
                  <a:pt x="1821358" y="10046"/>
                  <a:pt x="1828800" y="14809"/>
                  <a:pt x="1838920" y="24334"/>
                </a:cubicBezTo>
                <a:cubicBezTo>
                  <a:pt x="1840706" y="26715"/>
                  <a:pt x="1841599" y="28799"/>
                  <a:pt x="1841599" y="30585"/>
                </a:cubicBezTo>
                <a:cubicBezTo>
                  <a:pt x="1841003" y="32371"/>
                  <a:pt x="1839218" y="33264"/>
                  <a:pt x="1836241" y="33264"/>
                </a:cubicBezTo>
                <a:lnTo>
                  <a:pt x="1773733" y="33264"/>
                </a:lnTo>
                <a:lnTo>
                  <a:pt x="1773733" y="57374"/>
                </a:lnTo>
                <a:lnTo>
                  <a:pt x="1822846" y="57374"/>
                </a:lnTo>
                <a:cubicBezTo>
                  <a:pt x="1822846" y="57374"/>
                  <a:pt x="1823442" y="56778"/>
                  <a:pt x="1824632" y="55588"/>
                </a:cubicBezTo>
                <a:cubicBezTo>
                  <a:pt x="1829395" y="47253"/>
                  <a:pt x="1833562" y="43086"/>
                  <a:pt x="1837134" y="43086"/>
                </a:cubicBezTo>
                <a:cubicBezTo>
                  <a:pt x="1857375" y="53802"/>
                  <a:pt x="1868090" y="63327"/>
                  <a:pt x="1869281" y="71661"/>
                </a:cubicBezTo>
                <a:cubicBezTo>
                  <a:pt x="1868090" y="74638"/>
                  <a:pt x="1864221" y="75828"/>
                  <a:pt x="1857672" y="75233"/>
                </a:cubicBezTo>
                <a:cubicBezTo>
                  <a:pt x="1844575" y="74042"/>
                  <a:pt x="1834753" y="77019"/>
                  <a:pt x="1828204" y="84163"/>
                </a:cubicBezTo>
                <a:cubicBezTo>
                  <a:pt x="1824037" y="88330"/>
                  <a:pt x="1821656" y="90116"/>
                  <a:pt x="1821061" y="89521"/>
                </a:cubicBezTo>
                <a:cubicBezTo>
                  <a:pt x="1820465" y="89521"/>
                  <a:pt x="1821061" y="86544"/>
                  <a:pt x="1822846" y="80591"/>
                </a:cubicBezTo>
                <a:cubicBezTo>
                  <a:pt x="1824037" y="73447"/>
                  <a:pt x="1824930" y="68089"/>
                  <a:pt x="1825525" y="64517"/>
                </a:cubicBezTo>
                <a:cubicBezTo>
                  <a:pt x="1825525" y="63327"/>
                  <a:pt x="1825823" y="62434"/>
                  <a:pt x="1826418" y="61839"/>
                </a:cubicBezTo>
                <a:lnTo>
                  <a:pt x="1764803" y="61839"/>
                </a:lnTo>
                <a:cubicBezTo>
                  <a:pt x="1775519" y="70173"/>
                  <a:pt x="1776412" y="75531"/>
                  <a:pt x="1767482" y="77912"/>
                </a:cubicBezTo>
                <a:cubicBezTo>
                  <a:pt x="1766887" y="77912"/>
                  <a:pt x="1766589" y="77912"/>
                  <a:pt x="1766589" y="77912"/>
                </a:cubicBezTo>
                <a:cubicBezTo>
                  <a:pt x="1764208" y="79103"/>
                  <a:pt x="1762125" y="79996"/>
                  <a:pt x="1760339" y="80591"/>
                </a:cubicBezTo>
                <a:cubicBezTo>
                  <a:pt x="1750218" y="83567"/>
                  <a:pt x="1741884" y="87139"/>
                  <a:pt x="1735336" y="91307"/>
                </a:cubicBezTo>
                <a:lnTo>
                  <a:pt x="1768375" y="92200"/>
                </a:lnTo>
                <a:cubicBezTo>
                  <a:pt x="1774328" y="88032"/>
                  <a:pt x="1779091" y="84460"/>
                  <a:pt x="1782663" y="81484"/>
                </a:cubicBezTo>
                <a:cubicBezTo>
                  <a:pt x="1789807" y="75531"/>
                  <a:pt x="1794271" y="72554"/>
                  <a:pt x="1796057" y="72554"/>
                </a:cubicBezTo>
                <a:cubicBezTo>
                  <a:pt x="1802606" y="74935"/>
                  <a:pt x="1810345" y="81484"/>
                  <a:pt x="1819275" y="92200"/>
                </a:cubicBezTo>
                <a:cubicBezTo>
                  <a:pt x="1820465" y="94581"/>
                  <a:pt x="1817786" y="96367"/>
                  <a:pt x="1811238" y="97557"/>
                </a:cubicBezTo>
                <a:cubicBezTo>
                  <a:pt x="1808857" y="98153"/>
                  <a:pt x="1807368" y="98450"/>
                  <a:pt x="1806773" y="98450"/>
                </a:cubicBezTo>
                <a:cubicBezTo>
                  <a:pt x="1802606" y="99641"/>
                  <a:pt x="1796355" y="102320"/>
                  <a:pt x="1788021" y="106487"/>
                </a:cubicBezTo>
                <a:cubicBezTo>
                  <a:pt x="1786235" y="107082"/>
                  <a:pt x="1785044" y="107380"/>
                  <a:pt x="1784449" y="107380"/>
                </a:cubicBezTo>
                <a:cubicBezTo>
                  <a:pt x="1809452" y="112738"/>
                  <a:pt x="1825525" y="119286"/>
                  <a:pt x="1832669" y="127025"/>
                </a:cubicBezTo>
                <a:cubicBezTo>
                  <a:pt x="1840408" y="143694"/>
                  <a:pt x="1835646" y="152624"/>
                  <a:pt x="1818382" y="153814"/>
                </a:cubicBezTo>
                <a:cubicBezTo>
                  <a:pt x="1813619" y="152624"/>
                  <a:pt x="1809750" y="148754"/>
                  <a:pt x="1806773" y="142206"/>
                </a:cubicBezTo>
                <a:cubicBezTo>
                  <a:pt x="1806178" y="139825"/>
                  <a:pt x="1805582" y="138039"/>
                  <a:pt x="1804987" y="136848"/>
                </a:cubicBezTo>
                <a:cubicBezTo>
                  <a:pt x="1802606" y="137443"/>
                  <a:pt x="1799034" y="138039"/>
                  <a:pt x="1794271" y="138634"/>
                </a:cubicBezTo>
                <a:cubicBezTo>
                  <a:pt x="1790700" y="138634"/>
                  <a:pt x="1787723" y="138634"/>
                  <a:pt x="1785342" y="138634"/>
                </a:cubicBezTo>
                <a:cubicBezTo>
                  <a:pt x="1779984" y="139229"/>
                  <a:pt x="1777305" y="142503"/>
                  <a:pt x="1777305" y="148457"/>
                </a:cubicBezTo>
                <a:lnTo>
                  <a:pt x="1777305" y="190426"/>
                </a:lnTo>
                <a:cubicBezTo>
                  <a:pt x="1778496" y="204714"/>
                  <a:pt x="1768971" y="212750"/>
                  <a:pt x="1748730" y="214536"/>
                </a:cubicBezTo>
                <a:cubicBezTo>
                  <a:pt x="1744563" y="214536"/>
                  <a:pt x="1741289" y="211560"/>
                  <a:pt x="1738907" y="205607"/>
                </a:cubicBezTo>
                <a:cubicBezTo>
                  <a:pt x="1737121" y="199058"/>
                  <a:pt x="1733847" y="195189"/>
                  <a:pt x="1729085" y="193998"/>
                </a:cubicBezTo>
                <a:cubicBezTo>
                  <a:pt x="1724322" y="192212"/>
                  <a:pt x="1721941" y="190724"/>
                  <a:pt x="1721941" y="189533"/>
                </a:cubicBezTo>
                <a:cubicBezTo>
                  <a:pt x="1722536" y="188938"/>
                  <a:pt x="1725215" y="188640"/>
                  <a:pt x="1729978" y="188640"/>
                </a:cubicBezTo>
                <a:cubicBezTo>
                  <a:pt x="1744265" y="189235"/>
                  <a:pt x="1750814" y="185366"/>
                  <a:pt x="1749623" y="177032"/>
                </a:cubicBezTo>
                <a:lnTo>
                  <a:pt x="1749623" y="145778"/>
                </a:lnTo>
                <a:cubicBezTo>
                  <a:pt x="1748432" y="146373"/>
                  <a:pt x="1747242" y="146671"/>
                  <a:pt x="1746051" y="146671"/>
                </a:cubicBezTo>
                <a:cubicBezTo>
                  <a:pt x="1732954" y="148457"/>
                  <a:pt x="1722536" y="149945"/>
                  <a:pt x="1714797" y="151135"/>
                </a:cubicBezTo>
                <a:cubicBezTo>
                  <a:pt x="1718369" y="154112"/>
                  <a:pt x="1721643" y="156791"/>
                  <a:pt x="1724620" y="159172"/>
                </a:cubicBezTo>
                <a:cubicBezTo>
                  <a:pt x="1729978" y="162149"/>
                  <a:pt x="1734145" y="165125"/>
                  <a:pt x="1737121" y="168102"/>
                </a:cubicBezTo>
                <a:cubicBezTo>
                  <a:pt x="1738907" y="170483"/>
                  <a:pt x="1735931" y="173162"/>
                  <a:pt x="1728192" y="176139"/>
                </a:cubicBezTo>
                <a:cubicBezTo>
                  <a:pt x="1720453" y="179710"/>
                  <a:pt x="1714202" y="182985"/>
                  <a:pt x="1709439" y="185961"/>
                </a:cubicBezTo>
                <a:cubicBezTo>
                  <a:pt x="1701700" y="189533"/>
                  <a:pt x="1688306" y="195784"/>
                  <a:pt x="1669256" y="204714"/>
                </a:cubicBezTo>
                <a:cubicBezTo>
                  <a:pt x="1663898" y="206500"/>
                  <a:pt x="1660921" y="207095"/>
                  <a:pt x="1660326" y="206500"/>
                </a:cubicBezTo>
                <a:cubicBezTo>
                  <a:pt x="1660326" y="206500"/>
                  <a:pt x="1662410" y="204714"/>
                  <a:pt x="1666577" y="201142"/>
                </a:cubicBezTo>
                <a:cubicBezTo>
                  <a:pt x="1688008" y="186259"/>
                  <a:pt x="1702296" y="169888"/>
                  <a:pt x="1709439" y="152028"/>
                </a:cubicBezTo>
                <a:cubicBezTo>
                  <a:pt x="1707058" y="152624"/>
                  <a:pt x="1704082" y="153517"/>
                  <a:pt x="1700510" y="154707"/>
                </a:cubicBezTo>
                <a:cubicBezTo>
                  <a:pt x="1696938" y="155898"/>
                  <a:pt x="1694557" y="156493"/>
                  <a:pt x="1693366" y="156493"/>
                </a:cubicBezTo>
                <a:cubicBezTo>
                  <a:pt x="1690985" y="157684"/>
                  <a:pt x="1689496" y="153517"/>
                  <a:pt x="1688901" y="143992"/>
                </a:cubicBezTo>
                <a:cubicBezTo>
                  <a:pt x="1686520" y="133871"/>
                  <a:pt x="1687413" y="129109"/>
                  <a:pt x="1691580" y="129704"/>
                </a:cubicBezTo>
                <a:cubicBezTo>
                  <a:pt x="1710630" y="131490"/>
                  <a:pt x="1733252" y="121965"/>
                  <a:pt x="1759446" y="101129"/>
                </a:cubicBezTo>
                <a:cubicBezTo>
                  <a:pt x="1745158" y="104106"/>
                  <a:pt x="1730871" y="108273"/>
                  <a:pt x="1716583" y="113631"/>
                </a:cubicBezTo>
                <a:cubicBezTo>
                  <a:pt x="1711225" y="115417"/>
                  <a:pt x="1707951" y="116310"/>
                  <a:pt x="1706761" y="116310"/>
                </a:cubicBezTo>
                <a:cubicBezTo>
                  <a:pt x="1703189" y="114524"/>
                  <a:pt x="1700510" y="106785"/>
                  <a:pt x="1698724" y="93092"/>
                </a:cubicBezTo>
                <a:cubicBezTo>
                  <a:pt x="1698724" y="91902"/>
                  <a:pt x="1701105" y="91009"/>
                  <a:pt x="1705868" y="90414"/>
                </a:cubicBezTo>
                <a:cubicBezTo>
                  <a:pt x="1712416" y="89223"/>
                  <a:pt x="1717476" y="87139"/>
                  <a:pt x="1721048" y="84163"/>
                </a:cubicBezTo>
                <a:cubicBezTo>
                  <a:pt x="1732359" y="75828"/>
                  <a:pt x="1739503" y="68387"/>
                  <a:pt x="1742479" y="61839"/>
                </a:cubicBezTo>
                <a:lnTo>
                  <a:pt x="1689794" y="61839"/>
                </a:lnTo>
                <a:cubicBezTo>
                  <a:pt x="1693366" y="74340"/>
                  <a:pt x="1691878" y="84460"/>
                  <a:pt x="1685329" y="92200"/>
                </a:cubicBezTo>
                <a:cubicBezTo>
                  <a:pt x="1678781" y="99939"/>
                  <a:pt x="1671339" y="101725"/>
                  <a:pt x="1663005" y="97557"/>
                </a:cubicBezTo>
                <a:cubicBezTo>
                  <a:pt x="1655266" y="90414"/>
                  <a:pt x="1654968" y="83567"/>
                  <a:pt x="1662112" y="77019"/>
                </a:cubicBezTo>
                <a:cubicBezTo>
                  <a:pt x="1673423" y="68685"/>
                  <a:pt x="1679078" y="61243"/>
                  <a:pt x="1679078" y="54695"/>
                </a:cubicBezTo>
                <a:cubicBezTo>
                  <a:pt x="1679078" y="53504"/>
                  <a:pt x="1679078" y="52611"/>
                  <a:pt x="1679078" y="52016"/>
                </a:cubicBezTo>
                <a:cubicBezTo>
                  <a:pt x="1679078" y="48444"/>
                  <a:pt x="1679674" y="47551"/>
                  <a:pt x="1680864" y="49337"/>
                </a:cubicBezTo>
                <a:cubicBezTo>
                  <a:pt x="1681460" y="50528"/>
                  <a:pt x="1682353" y="51421"/>
                  <a:pt x="1683543" y="52016"/>
                </a:cubicBezTo>
                <a:cubicBezTo>
                  <a:pt x="1683543" y="52611"/>
                  <a:pt x="1683841" y="53504"/>
                  <a:pt x="1684436" y="54695"/>
                </a:cubicBezTo>
                <a:cubicBezTo>
                  <a:pt x="1685627" y="55885"/>
                  <a:pt x="1686818" y="56778"/>
                  <a:pt x="1688008" y="57374"/>
                </a:cubicBezTo>
                <a:lnTo>
                  <a:pt x="1746051" y="57374"/>
                </a:lnTo>
                <a:lnTo>
                  <a:pt x="1746051" y="33264"/>
                </a:lnTo>
                <a:lnTo>
                  <a:pt x="1691580" y="33264"/>
                </a:lnTo>
                <a:cubicBezTo>
                  <a:pt x="1688603" y="33264"/>
                  <a:pt x="1686818" y="32668"/>
                  <a:pt x="1686222" y="31478"/>
                </a:cubicBezTo>
                <a:cubicBezTo>
                  <a:pt x="1685032" y="30287"/>
                  <a:pt x="1685627" y="29394"/>
                  <a:pt x="1688008" y="28799"/>
                </a:cubicBezTo>
                <a:lnTo>
                  <a:pt x="1746051" y="28799"/>
                </a:lnTo>
                <a:lnTo>
                  <a:pt x="1746051" y="6475"/>
                </a:lnTo>
                <a:cubicBezTo>
                  <a:pt x="1744861" y="1712"/>
                  <a:pt x="1748730" y="-74"/>
                  <a:pt x="1757660" y="1117"/>
                </a:cubicBezTo>
                <a:close/>
                <a:moveTo>
                  <a:pt x="1003994" y="224"/>
                </a:moveTo>
                <a:cubicBezTo>
                  <a:pt x="1005036" y="-74"/>
                  <a:pt x="1006226" y="-74"/>
                  <a:pt x="1007566" y="224"/>
                </a:cubicBezTo>
                <a:cubicBezTo>
                  <a:pt x="1028997" y="3796"/>
                  <a:pt x="1035843" y="8558"/>
                  <a:pt x="1028104" y="14511"/>
                </a:cubicBezTo>
                <a:cubicBezTo>
                  <a:pt x="1026318" y="16297"/>
                  <a:pt x="1025425" y="17190"/>
                  <a:pt x="1025425" y="17190"/>
                </a:cubicBezTo>
                <a:lnTo>
                  <a:pt x="1018282" y="41300"/>
                </a:lnTo>
                <a:lnTo>
                  <a:pt x="1036141" y="41300"/>
                </a:lnTo>
                <a:cubicBezTo>
                  <a:pt x="1036141" y="41300"/>
                  <a:pt x="1036439" y="40705"/>
                  <a:pt x="1037034" y="39514"/>
                </a:cubicBezTo>
                <a:cubicBezTo>
                  <a:pt x="1044178" y="28203"/>
                  <a:pt x="1048940" y="22548"/>
                  <a:pt x="1051321" y="22548"/>
                </a:cubicBezTo>
                <a:cubicBezTo>
                  <a:pt x="1056679" y="24334"/>
                  <a:pt x="1064418" y="29692"/>
                  <a:pt x="1074539" y="38621"/>
                </a:cubicBezTo>
                <a:cubicBezTo>
                  <a:pt x="1076325" y="41003"/>
                  <a:pt x="1076920" y="42789"/>
                  <a:pt x="1076325" y="43979"/>
                </a:cubicBezTo>
                <a:cubicBezTo>
                  <a:pt x="1075729" y="44575"/>
                  <a:pt x="1073943" y="44872"/>
                  <a:pt x="1070967" y="44872"/>
                </a:cubicBezTo>
                <a:lnTo>
                  <a:pt x="1017389" y="44872"/>
                </a:lnTo>
                <a:lnTo>
                  <a:pt x="996850" y="101129"/>
                </a:lnTo>
                <a:lnTo>
                  <a:pt x="1013817" y="101129"/>
                </a:lnTo>
                <a:lnTo>
                  <a:pt x="1013817" y="71661"/>
                </a:lnTo>
                <a:cubicBezTo>
                  <a:pt x="1012626" y="63922"/>
                  <a:pt x="1015305" y="60350"/>
                  <a:pt x="1021853" y="60946"/>
                </a:cubicBezTo>
                <a:cubicBezTo>
                  <a:pt x="1040308" y="61541"/>
                  <a:pt x="1046261" y="65708"/>
                  <a:pt x="1039713" y="73447"/>
                </a:cubicBezTo>
                <a:cubicBezTo>
                  <a:pt x="1039118" y="74638"/>
                  <a:pt x="1038820" y="75233"/>
                  <a:pt x="1038820" y="75233"/>
                </a:cubicBezTo>
                <a:lnTo>
                  <a:pt x="1038820" y="99343"/>
                </a:lnTo>
                <a:cubicBezTo>
                  <a:pt x="1038820" y="99343"/>
                  <a:pt x="1040011" y="97557"/>
                  <a:pt x="1042392" y="93985"/>
                </a:cubicBezTo>
                <a:cubicBezTo>
                  <a:pt x="1047750" y="86246"/>
                  <a:pt x="1051321" y="82377"/>
                  <a:pt x="1053107" y="82377"/>
                </a:cubicBezTo>
                <a:cubicBezTo>
                  <a:pt x="1056679" y="82972"/>
                  <a:pt x="1062633" y="89223"/>
                  <a:pt x="1070967" y="101129"/>
                </a:cubicBezTo>
                <a:cubicBezTo>
                  <a:pt x="1075729" y="88628"/>
                  <a:pt x="1079301" y="77614"/>
                  <a:pt x="1081682" y="68089"/>
                </a:cubicBezTo>
                <a:cubicBezTo>
                  <a:pt x="1087040" y="45468"/>
                  <a:pt x="1090017" y="26417"/>
                  <a:pt x="1090612" y="10939"/>
                </a:cubicBezTo>
                <a:cubicBezTo>
                  <a:pt x="1090612" y="6772"/>
                  <a:pt x="1091208" y="4093"/>
                  <a:pt x="1092398" y="2903"/>
                </a:cubicBezTo>
                <a:cubicBezTo>
                  <a:pt x="1107876" y="2903"/>
                  <a:pt x="1120080" y="5879"/>
                  <a:pt x="1129010" y="11832"/>
                </a:cubicBezTo>
                <a:cubicBezTo>
                  <a:pt x="1129010" y="13618"/>
                  <a:pt x="1127819" y="15404"/>
                  <a:pt x="1125438" y="17190"/>
                </a:cubicBezTo>
                <a:cubicBezTo>
                  <a:pt x="1122461" y="18976"/>
                  <a:pt x="1120973" y="20762"/>
                  <a:pt x="1120973" y="22548"/>
                </a:cubicBezTo>
                <a:cubicBezTo>
                  <a:pt x="1119187" y="26715"/>
                  <a:pt x="1116806" y="32371"/>
                  <a:pt x="1113829" y="39514"/>
                </a:cubicBezTo>
                <a:cubicBezTo>
                  <a:pt x="1110853" y="46658"/>
                  <a:pt x="1108769" y="52016"/>
                  <a:pt x="1107579" y="55588"/>
                </a:cubicBezTo>
                <a:lnTo>
                  <a:pt x="1138832" y="55588"/>
                </a:lnTo>
                <a:cubicBezTo>
                  <a:pt x="1138832" y="55588"/>
                  <a:pt x="1140023" y="54397"/>
                  <a:pt x="1142404" y="52016"/>
                </a:cubicBezTo>
                <a:cubicBezTo>
                  <a:pt x="1145976" y="46658"/>
                  <a:pt x="1148655" y="43979"/>
                  <a:pt x="1150441" y="43979"/>
                </a:cubicBezTo>
                <a:cubicBezTo>
                  <a:pt x="1163538" y="48742"/>
                  <a:pt x="1175146" y="56778"/>
                  <a:pt x="1185267" y="68089"/>
                </a:cubicBezTo>
                <a:cubicBezTo>
                  <a:pt x="1184671" y="71661"/>
                  <a:pt x="1181397" y="73447"/>
                  <a:pt x="1175444" y="73447"/>
                </a:cubicBezTo>
                <a:cubicBezTo>
                  <a:pt x="1162943" y="74042"/>
                  <a:pt x="1152822" y="78507"/>
                  <a:pt x="1145083" y="86842"/>
                </a:cubicBezTo>
                <a:cubicBezTo>
                  <a:pt x="1142107" y="90414"/>
                  <a:pt x="1140321" y="91902"/>
                  <a:pt x="1139725" y="91307"/>
                </a:cubicBezTo>
                <a:cubicBezTo>
                  <a:pt x="1139130" y="91307"/>
                  <a:pt x="1139428" y="89521"/>
                  <a:pt x="1140618" y="85949"/>
                </a:cubicBezTo>
                <a:cubicBezTo>
                  <a:pt x="1141214" y="80591"/>
                  <a:pt x="1142702" y="71959"/>
                  <a:pt x="1145083" y="60053"/>
                </a:cubicBezTo>
                <a:lnTo>
                  <a:pt x="1105793" y="60053"/>
                </a:lnTo>
                <a:cubicBezTo>
                  <a:pt x="1102816" y="66006"/>
                  <a:pt x="1100733" y="70471"/>
                  <a:pt x="1099542" y="73447"/>
                </a:cubicBezTo>
                <a:cubicBezTo>
                  <a:pt x="1114425" y="74638"/>
                  <a:pt x="1125140" y="76721"/>
                  <a:pt x="1131689" y="79698"/>
                </a:cubicBezTo>
                <a:cubicBezTo>
                  <a:pt x="1132284" y="81484"/>
                  <a:pt x="1131689" y="83865"/>
                  <a:pt x="1129903" y="86842"/>
                </a:cubicBezTo>
                <a:cubicBezTo>
                  <a:pt x="1128712" y="90414"/>
                  <a:pt x="1128117" y="93092"/>
                  <a:pt x="1128117" y="94878"/>
                </a:cubicBezTo>
                <a:lnTo>
                  <a:pt x="1129010" y="112738"/>
                </a:lnTo>
                <a:cubicBezTo>
                  <a:pt x="1133177" y="135360"/>
                  <a:pt x="1138535" y="150540"/>
                  <a:pt x="1145083" y="158279"/>
                </a:cubicBezTo>
                <a:cubicBezTo>
                  <a:pt x="1154608" y="171971"/>
                  <a:pt x="1165026" y="181199"/>
                  <a:pt x="1176337" y="185961"/>
                </a:cubicBezTo>
                <a:cubicBezTo>
                  <a:pt x="1178123" y="187152"/>
                  <a:pt x="1179016" y="188045"/>
                  <a:pt x="1179016" y="188640"/>
                </a:cubicBezTo>
                <a:cubicBezTo>
                  <a:pt x="1179611" y="189831"/>
                  <a:pt x="1179016" y="190724"/>
                  <a:pt x="1177230" y="191319"/>
                </a:cubicBezTo>
                <a:cubicBezTo>
                  <a:pt x="1170086" y="192510"/>
                  <a:pt x="1163538" y="196975"/>
                  <a:pt x="1157585" y="204714"/>
                </a:cubicBezTo>
                <a:cubicBezTo>
                  <a:pt x="1155799" y="207690"/>
                  <a:pt x="1154608" y="209178"/>
                  <a:pt x="1154013" y="209178"/>
                </a:cubicBezTo>
                <a:cubicBezTo>
                  <a:pt x="1145083" y="206797"/>
                  <a:pt x="1136749" y="195189"/>
                  <a:pt x="1129010" y="174353"/>
                </a:cubicBezTo>
                <a:cubicBezTo>
                  <a:pt x="1126033" y="166018"/>
                  <a:pt x="1123354" y="151135"/>
                  <a:pt x="1120973" y="129704"/>
                </a:cubicBezTo>
                <a:cubicBezTo>
                  <a:pt x="1120973" y="127918"/>
                  <a:pt x="1120973" y="126430"/>
                  <a:pt x="1120973" y="125239"/>
                </a:cubicBezTo>
                <a:cubicBezTo>
                  <a:pt x="1114425" y="147861"/>
                  <a:pt x="1105495" y="165125"/>
                  <a:pt x="1094184" y="177032"/>
                </a:cubicBezTo>
                <a:cubicBezTo>
                  <a:pt x="1079896" y="189533"/>
                  <a:pt x="1066502" y="198463"/>
                  <a:pt x="1054000" y="203821"/>
                </a:cubicBezTo>
                <a:cubicBezTo>
                  <a:pt x="1048643" y="205607"/>
                  <a:pt x="1045666" y="206202"/>
                  <a:pt x="1045071" y="205607"/>
                </a:cubicBezTo>
                <a:cubicBezTo>
                  <a:pt x="1045071" y="205607"/>
                  <a:pt x="1047154" y="204118"/>
                  <a:pt x="1051321" y="201142"/>
                </a:cubicBezTo>
                <a:cubicBezTo>
                  <a:pt x="1061442" y="192807"/>
                  <a:pt x="1070074" y="184473"/>
                  <a:pt x="1077218" y="176139"/>
                </a:cubicBezTo>
                <a:cubicBezTo>
                  <a:pt x="1087933" y="161851"/>
                  <a:pt x="1094482" y="143099"/>
                  <a:pt x="1096863" y="119882"/>
                </a:cubicBezTo>
                <a:cubicBezTo>
                  <a:pt x="1098054" y="106785"/>
                  <a:pt x="1098054" y="92497"/>
                  <a:pt x="1096863" y="77019"/>
                </a:cubicBezTo>
                <a:cubicBezTo>
                  <a:pt x="1080789" y="103808"/>
                  <a:pt x="1070074" y="116310"/>
                  <a:pt x="1064716" y="114524"/>
                </a:cubicBezTo>
                <a:cubicBezTo>
                  <a:pt x="1065907" y="112738"/>
                  <a:pt x="1067395" y="109464"/>
                  <a:pt x="1069181" y="104701"/>
                </a:cubicBezTo>
                <a:lnTo>
                  <a:pt x="1038820" y="104701"/>
                </a:lnTo>
                <a:lnTo>
                  <a:pt x="1038820" y="135062"/>
                </a:lnTo>
                <a:cubicBezTo>
                  <a:pt x="1040011" y="135062"/>
                  <a:pt x="1041499" y="135062"/>
                  <a:pt x="1043285" y="135062"/>
                </a:cubicBezTo>
                <a:cubicBezTo>
                  <a:pt x="1064716" y="132085"/>
                  <a:pt x="1075134" y="131192"/>
                  <a:pt x="1074539" y="132383"/>
                </a:cubicBezTo>
                <a:cubicBezTo>
                  <a:pt x="1074539" y="133574"/>
                  <a:pt x="1069181" y="135955"/>
                  <a:pt x="1058465" y="139527"/>
                </a:cubicBezTo>
                <a:cubicBezTo>
                  <a:pt x="1048940" y="143099"/>
                  <a:pt x="1042392" y="145778"/>
                  <a:pt x="1038820" y="147564"/>
                </a:cubicBezTo>
                <a:lnTo>
                  <a:pt x="1038820" y="202035"/>
                </a:lnTo>
                <a:cubicBezTo>
                  <a:pt x="1040011" y="206797"/>
                  <a:pt x="1035248" y="209774"/>
                  <a:pt x="1024532" y="210964"/>
                </a:cubicBezTo>
                <a:cubicBezTo>
                  <a:pt x="1016198" y="213346"/>
                  <a:pt x="1012626" y="211857"/>
                  <a:pt x="1013817" y="206500"/>
                </a:cubicBezTo>
                <a:lnTo>
                  <a:pt x="1013817" y="157386"/>
                </a:lnTo>
                <a:cubicBezTo>
                  <a:pt x="1002506" y="160958"/>
                  <a:pt x="992683" y="164530"/>
                  <a:pt x="984349" y="168102"/>
                </a:cubicBezTo>
                <a:cubicBezTo>
                  <a:pt x="980182" y="169888"/>
                  <a:pt x="977205" y="170781"/>
                  <a:pt x="975419" y="170781"/>
                </a:cubicBezTo>
                <a:cubicBezTo>
                  <a:pt x="970061" y="164828"/>
                  <a:pt x="966787" y="155303"/>
                  <a:pt x="965596" y="142206"/>
                </a:cubicBezTo>
                <a:cubicBezTo>
                  <a:pt x="965596" y="142206"/>
                  <a:pt x="967382" y="142206"/>
                  <a:pt x="970954" y="142206"/>
                </a:cubicBezTo>
                <a:cubicBezTo>
                  <a:pt x="976312" y="142206"/>
                  <a:pt x="990599" y="140717"/>
                  <a:pt x="1013817" y="137741"/>
                </a:cubicBezTo>
                <a:lnTo>
                  <a:pt x="1013817" y="104701"/>
                </a:lnTo>
                <a:lnTo>
                  <a:pt x="1001315" y="104701"/>
                </a:lnTo>
                <a:cubicBezTo>
                  <a:pt x="1000124" y="105892"/>
                  <a:pt x="998636" y="107678"/>
                  <a:pt x="996850" y="110059"/>
                </a:cubicBezTo>
                <a:cubicBezTo>
                  <a:pt x="993278" y="114821"/>
                  <a:pt x="990302" y="116905"/>
                  <a:pt x="987921" y="116310"/>
                </a:cubicBezTo>
                <a:cubicBezTo>
                  <a:pt x="983753" y="116310"/>
                  <a:pt x="977800" y="111547"/>
                  <a:pt x="970061" y="102022"/>
                </a:cubicBezTo>
                <a:cubicBezTo>
                  <a:pt x="967680" y="99641"/>
                  <a:pt x="968573" y="96367"/>
                  <a:pt x="972740" y="92200"/>
                </a:cubicBezTo>
                <a:cubicBezTo>
                  <a:pt x="975121" y="89818"/>
                  <a:pt x="976610" y="88032"/>
                  <a:pt x="977205" y="86842"/>
                </a:cubicBezTo>
                <a:lnTo>
                  <a:pt x="990599" y="44872"/>
                </a:lnTo>
                <a:lnTo>
                  <a:pt x="973633" y="44872"/>
                </a:lnTo>
                <a:cubicBezTo>
                  <a:pt x="971252" y="44872"/>
                  <a:pt x="969466" y="44277"/>
                  <a:pt x="968275" y="43086"/>
                </a:cubicBezTo>
                <a:cubicBezTo>
                  <a:pt x="967680" y="41896"/>
                  <a:pt x="968573" y="41003"/>
                  <a:pt x="970954" y="40407"/>
                </a:cubicBezTo>
                <a:lnTo>
                  <a:pt x="991492" y="40407"/>
                </a:lnTo>
                <a:lnTo>
                  <a:pt x="998636" y="11832"/>
                </a:lnTo>
                <a:cubicBezTo>
                  <a:pt x="998636" y="11832"/>
                  <a:pt x="998636" y="11535"/>
                  <a:pt x="998636" y="10939"/>
                </a:cubicBezTo>
                <a:cubicBezTo>
                  <a:pt x="999083" y="4689"/>
                  <a:pt x="1000869" y="1117"/>
                  <a:pt x="1003994" y="2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稻壳儿春秋广告/盗版必究        原创来源：http://chn.docer.com/works?userid=199329941#!/work_time" hidden="1"/>
          <p:cNvSpPr txBox="1"/>
          <p:nvPr userDrawn="1"/>
        </p:nvSpPr>
        <p:spPr>
          <a:xfrm>
            <a:off x="1123632" y="4085180"/>
            <a:ext cx="716280" cy="252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春秋广告</a:t>
            </a:r>
            <a:endParaRPr lang="zh-CN" altLang="en-US" sz="105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椭圆 24稻壳儿春秋广告/盗版必究        原创来源：http://chn.docer.com/works?userid=199329941#!/work_time" hidden="1"/>
          <p:cNvSpPr/>
          <p:nvPr userDrawn="1"/>
        </p:nvSpPr>
        <p:spPr>
          <a:xfrm>
            <a:off x="1216493" y="3047508"/>
            <a:ext cx="530558" cy="530677"/>
          </a:xfrm>
          <a:prstGeom prst="ellipse">
            <a:avLst/>
          </a:prstGeom>
          <a:solidFill>
            <a:srgbClr val="EE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grpSp>
        <p:nvGrpSpPr>
          <p:cNvPr id="13" name="稻壳儿春秋广告/盗版必究        原创来源：http://chn.docer.com/works?userid=199329941#!/work_time" hidden="1"/>
          <p:cNvGrpSpPr>
            <a:grpSpLocks noChangeAspect="1"/>
          </p:cNvGrpSpPr>
          <p:nvPr userDrawn="1"/>
        </p:nvGrpSpPr>
        <p:grpSpPr bwMode="auto">
          <a:xfrm>
            <a:off x="1355794" y="3187190"/>
            <a:ext cx="251955" cy="251314"/>
            <a:chOff x="4081" y="368"/>
            <a:chExt cx="721" cy="719"/>
          </a:xfrm>
          <a:solidFill>
            <a:schemeClr val="bg1"/>
          </a:solidFill>
        </p:grpSpPr>
        <p:sp>
          <p:nvSpPr>
            <p:cNvPr id="1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081" y="368"/>
              <a:ext cx="721" cy="719"/>
            </a:xfrm>
            <a:custGeom>
              <a:avLst/>
              <a:gdLst>
                <a:gd name="T0" fmla="*/ 634 w 835"/>
                <a:gd name="T1" fmla="*/ 550 h 831"/>
                <a:gd name="T2" fmla="*/ 734 w 835"/>
                <a:gd name="T3" fmla="*/ 605 h 831"/>
                <a:gd name="T4" fmla="*/ 799 w 835"/>
                <a:gd name="T5" fmla="*/ 670 h 831"/>
                <a:gd name="T6" fmla="*/ 823 w 835"/>
                <a:gd name="T7" fmla="*/ 765 h 831"/>
                <a:gd name="T8" fmla="*/ 747 w 835"/>
                <a:gd name="T9" fmla="*/ 827 h 831"/>
                <a:gd name="T10" fmla="*/ 678 w 835"/>
                <a:gd name="T11" fmla="*/ 806 h 831"/>
                <a:gd name="T12" fmla="*/ 574 w 835"/>
                <a:gd name="T13" fmla="*/ 701 h 831"/>
                <a:gd name="T14" fmla="*/ 544 w 835"/>
                <a:gd name="T15" fmla="*/ 637 h 831"/>
                <a:gd name="T16" fmla="*/ 230 w 835"/>
                <a:gd name="T17" fmla="*/ 665 h 831"/>
                <a:gd name="T18" fmla="*/ 70 w 835"/>
                <a:gd name="T19" fmla="*/ 518 h 831"/>
                <a:gd name="T20" fmla="*/ 134 w 835"/>
                <a:gd name="T21" fmla="*/ 121 h 831"/>
                <a:gd name="T22" fmla="*/ 545 w 835"/>
                <a:gd name="T23" fmla="*/ 87 h 831"/>
                <a:gd name="T24" fmla="*/ 685 w 835"/>
                <a:gd name="T25" fmla="*/ 299 h 831"/>
                <a:gd name="T26" fmla="*/ 634 w 835"/>
                <a:gd name="T27" fmla="*/ 550 h 831"/>
                <a:gd name="T28" fmla="*/ 362 w 835"/>
                <a:gd name="T29" fmla="*/ 83 h 831"/>
                <a:gd name="T30" fmla="*/ 83 w 835"/>
                <a:gd name="T31" fmla="*/ 360 h 831"/>
                <a:gd name="T32" fmla="*/ 360 w 835"/>
                <a:gd name="T33" fmla="*/ 639 h 831"/>
                <a:gd name="T34" fmla="*/ 640 w 835"/>
                <a:gd name="T35" fmla="*/ 361 h 831"/>
                <a:gd name="T36" fmla="*/ 362 w 835"/>
                <a:gd name="T37" fmla="*/ 83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5" h="831">
                  <a:moveTo>
                    <a:pt x="634" y="550"/>
                  </a:moveTo>
                  <a:cubicBezTo>
                    <a:pt x="680" y="549"/>
                    <a:pt x="707" y="577"/>
                    <a:pt x="734" y="605"/>
                  </a:cubicBezTo>
                  <a:cubicBezTo>
                    <a:pt x="755" y="627"/>
                    <a:pt x="777" y="648"/>
                    <a:pt x="799" y="670"/>
                  </a:cubicBezTo>
                  <a:cubicBezTo>
                    <a:pt x="826" y="697"/>
                    <a:pt x="835" y="729"/>
                    <a:pt x="823" y="765"/>
                  </a:cubicBezTo>
                  <a:cubicBezTo>
                    <a:pt x="811" y="802"/>
                    <a:pt x="784" y="822"/>
                    <a:pt x="747" y="827"/>
                  </a:cubicBezTo>
                  <a:cubicBezTo>
                    <a:pt x="721" y="831"/>
                    <a:pt x="697" y="823"/>
                    <a:pt x="678" y="806"/>
                  </a:cubicBezTo>
                  <a:cubicBezTo>
                    <a:pt x="643" y="772"/>
                    <a:pt x="607" y="738"/>
                    <a:pt x="574" y="701"/>
                  </a:cubicBezTo>
                  <a:cubicBezTo>
                    <a:pt x="560" y="684"/>
                    <a:pt x="554" y="660"/>
                    <a:pt x="544" y="637"/>
                  </a:cubicBezTo>
                  <a:cubicBezTo>
                    <a:pt x="447" y="698"/>
                    <a:pt x="340" y="710"/>
                    <a:pt x="230" y="665"/>
                  </a:cubicBezTo>
                  <a:cubicBezTo>
                    <a:pt x="159" y="636"/>
                    <a:pt x="107" y="585"/>
                    <a:pt x="70" y="518"/>
                  </a:cubicBezTo>
                  <a:cubicBezTo>
                    <a:pt x="0" y="390"/>
                    <a:pt x="27" y="219"/>
                    <a:pt x="134" y="121"/>
                  </a:cubicBezTo>
                  <a:cubicBezTo>
                    <a:pt x="251" y="15"/>
                    <a:pt x="418" y="0"/>
                    <a:pt x="545" y="87"/>
                  </a:cubicBezTo>
                  <a:cubicBezTo>
                    <a:pt x="620" y="138"/>
                    <a:pt x="668" y="209"/>
                    <a:pt x="685" y="299"/>
                  </a:cubicBezTo>
                  <a:cubicBezTo>
                    <a:pt x="703" y="388"/>
                    <a:pt x="683" y="471"/>
                    <a:pt x="634" y="550"/>
                  </a:cubicBezTo>
                  <a:close/>
                  <a:moveTo>
                    <a:pt x="362" y="83"/>
                  </a:moveTo>
                  <a:cubicBezTo>
                    <a:pt x="208" y="83"/>
                    <a:pt x="83" y="207"/>
                    <a:pt x="83" y="360"/>
                  </a:cubicBezTo>
                  <a:cubicBezTo>
                    <a:pt x="82" y="514"/>
                    <a:pt x="205" y="638"/>
                    <a:pt x="360" y="639"/>
                  </a:cubicBezTo>
                  <a:cubicBezTo>
                    <a:pt x="514" y="640"/>
                    <a:pt x="641" y="514"/>
                    <a:pt x="640" y="361"/>
                  </a:cubicBezTo>
                  <a:cubicBezTo>
                    <a:pt x="639" y="207"/>
                    <a:pt x="516" y="84"/>
                    <a:pt x="362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  <p:sp>
          <p:nvSpPr>
            <p:cNvPr id="15" name="稻壳儿春秋广告/盗版必究        原创来源：http://chn.docer.com/works?userid=199329941#!/work_time"/>
            <p:cNvSpPr/>
            <p:nvPr/>
          </p:nvSpPr>
          <p:spPr bwMode="auto">
            <a:xfrm>
              <a:off x="4174" y="463"/>
              <a:ext cx="264" cy="262"/>
            </a:xfrm>
            <a:custGeom>
              <a:avLst/>
              <a:gdLst>
                <a:gd name="T0" fmla="*/ 27 w 305"/>
                <a:gd name="T1" fmla="*/ 303 h 303"/>
                <a:gd name="T2" fmla="*/ 305 w 305"/>
                <a:gd name="T3" fmla="*/ 24 h 303"/>
                <a:gd name="T4" fmla="*/ 27 w 305"/>
                <a:gd name="T5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" h="303">
                  <a:moveTo>
                    <a:pt x="27" y="303"/>
                  </a:moveTo>
                  <a:cubicBezTo>
                    <a:pt x="0" y="159"/>
                    <a:pt x="133" y="0"/>
                    <a:pt x="305" y="24"/>
                  </a:cubicBezTo>
                  <a:cubicBezTo>
                    <a:pt x="164" y="70"/>
                    <a:pt x="72" y="162"/>
                    <a:pt x="27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</p:grpSp>
      <p:sp>
        <p:nvSpPr>
          <p:cNvPr id="16" name="稻壳儿春秋广告/盗版必究        原创来源：http://chn.docer.com/works?userid=199329941#!/work_time" hidden="1"/>
          <p:cNvSpPr/>
          <p:nvPr userDrawn="1"/>
        </p:nvSpPr>
        <p:spPr>
          <a:xfrm>
            <a:off x="596178" y="2711981"/>
            <a:ext cx="1771187" cy="203378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17" name="稻壳儿春秋广告/盗版必究        原创来源：http://chn.docer.com/works?userid=199329941#!/work_time" hidden="1"/>
          <p:cNvSpPr txBox="1"/>
          <p:nvPr userDrawn="1"/>
        </p:nvSpPr>
        <p:spPr>
          <a:xfrm>
            <a:off x="2862316" y="3779229"/>
            <a:ext cx="1353785" cy="165125"/>
          </a:xfrm>
          <a:custGeom>
            <a:avLst/>
            <a:gdLst/>
            <a:ahLst/>
            <a:cxnLst/>
            <a:rect l="l" t="t" r="r" b="b"/>
            <a:pathLst>
              <a:path w="1805047" h="220117">
                <a:moveTo>
                  <a:pt x="77867" y="159395"/>
                </a:moveTo>
                <a:lnTo>
                  <a:pt x="77867" y="190649"/>
                </a:lnTo>
                <a:lnTo>
                  <a:pt x="133231" y="190649"/>
                </a:lnTo>
                <a:lnTo>
                  <a:pt x="133231" y="159395"/>
                </a:lnTo>
                <a:close/>
                <a:moveTo>
                  <a:pt x="1293198" y="154931"/>
                </a:moveTo>
                <a:lnTo>
                  <a:pt x="1293198" y="196900"/>
                </a:lnTo>
                <a:cubicBezTo>
                  <a:pt x="1299151" y="196900"/>
                  <a:pt x="1303913" y="196602"/>
                  <a:pt x="1307485" y="196007"/>
                </a:cubicBezTo>
                <a:cubicBezTo>
                  <a:pt x="1309866" y="195412"/>
                  <a:pt x="1311057" y="192733"/>
                  <a:pt x="1311057" y="187970"/>
                </a:cubicBezTo>
                <a:lnTo>
                  <a:pt x="1311057" y="154931"/>
                </a:lnTo>
                <a:close/>
                <a:moveTo>
                  <a:pt x="765453" y="139750"/>
                </a:moveTo>
                <a:cubicBezTo>
                  <a:pt x="758905" y="139155"/>
                  <a:pt x="756226" y="141834"/>
                  <a:pt x="757416" y="147787"/>
                </a:cubicBezTo>
                <a:lnTo>
                  <a:pt x="757416" y="187970"/>
                </a:lnTo>
                <a:lnTo>
                  <a:pt x="821710" y="187970"/>
                </a:lnTo>
                <a:lnTo>
                  <a:pt x="821710" y="139750"/>
                </a:lnTo>
                <a:close/>
                <a:moveTo>
                  <a:pt x="1009234" y="136178"/>
                </a:moveTo>
                <a:cubicBezTo>
                  <a:pt x="1001494" y="136774"/>
                  <a:pt x="997625" y="140048"/>
                  <a:pt x="997625" y="146001"/>
                </a:cubicBezTo>
                <a:lnTo>
                  <a:pt x="997625" y="192435"/>
                </a:lnTo>
                <a:lnTo>
                  <a:pt x="1063705" y="192435"/>
                </a:lnTo>
                <a:lnTo>
                  <a:pt x="1063705" y="136178"/>
                </a:lnTo>
                <a:close/>
                <a:moveTo>
                  <a:pt x="1194078" y="133499"/>
                </a:moveTo>
                <a:lnTo>
                  <a:pt x="1194078" y="175469"/>
                </a:lnTo>
                <a:cubicBezTo>
                  <a:pt x="1207175" y="171302"/>
                  <a:pt x="1218486" y="165944"/>
                  <a:pt x="1228011" y="159395"/>
                </a:cubicBezTo>
                <a:lnTo>
                  <a:pt x="1228011" y="133499"/>
                </a:lnTo>
                <a:close/>
                <a:moveTo>
                  <a:pt x="90369" y="128141"/>
                </a:moveTo>
                <a:cubicBezTo>
                  <a:pt x="80248" y="126951"/>
                  <a:pt x="76081" y="130820"/>
                  <a:pt x="77867" y="139750"/>
                </a:cubicBezTo>
                <a:lnTo>
                  <a:pt x="77867" y="154931"/>
                </a:lnTo>
                <a:lnTo>
                  <a:pt x="133231" y="154931"/>
                </a:lnTo>
                <a:lnTo>
                  <a:pt x="133231" y="128141"/>
                </a:lnTo>
                <a:close/>
                <a:moveTo>
                  <a:pt x="734199" y="122114"/>
                </a:moveTo>
                <a:cubicBezTo>
                  <a:pt x="735687" y="122263"/>
                  <a:pt x="737473" y="122784"/>
                  <a:pt x="739557" y="123677"/>
                </a:cubicBezTo>
                <a:cubicBezTo>
                  <a:pt x="741938" y="125463"/>
                  <a:pt x="745212" y="127546"/>
                  <a:pt x="749380" y="129927"/>
                </a:cubicBezTo>
                <a:cubicBezTo>
                  <a:pt x="756523" y="134095"/>
                  <a:pt x="760988" y="135881"/>
                  <a:pt x="762774" y="135285"/>
                </a:cubicBezTo>
                <a:lnTo>
                  <a:pt x="820817" y="135285"/>
                </a:lnTo>
                <a:cubicBezTo>
                  <a:pt x="822008" y="135285"/>
                  <a:pt x="823496" y="133499"/>
                  <a:pt x="825282" y="129927"/>
                </a:cubicBezTo>
                <a:cubicBezTo>
                  <a:pt x="827068" y="125760"/>
                  <a:pt x="828556" y="123379"/>
                  <a:pt x="829747" y="122784"/>
                </a:cubicBezTo>
                <a:cubicBezTo>
                  <a:pt x="844630" y="127546"/>
                  <a:pt x="854750" y="133797"/>
                  <a:pt x="860108" y="141536"/>
                </a:cubicBezTo>
                <a:cubicBezTo>
                  <a:pt x="859512" y="143322"/>
                  <a:pt x="858024" y="145406"/>
                  <a:pt x="855643" y="147787"/>
                </a:cubicBezTo>
                <a:cubicBezTo>
                  <a:pt x="853262" y="149573"/>
                  <a:pt x="852071" y="151359"/>
                  <a:pt x="852071" y="153145"/>
                </a:cubicBezTo>
                <a:lnTo>
                  <a:pt x="852071" y="192435"/>
                </a:lnTo>
                <a:cubicBezTo>
                  <a:pt x="853857" y="205532"/>
                  <a:pt x="848499" y="212378"/>
                  <a:pt x="835997" y="212974"/>
                </a:cubicBezTo>
                <a:cubicBezTo>
                  <a:pt x="826473" y="213569"/>
                  <a:pt x="821710" y="211485"/>
                  <a:pt x="821710" y="206723"/>
                </a:cubicBezTo>
                <a:lnTo>
                  <a:pt x="821710" y="191542"/>
                </a:lnTo>
                <a:lnTo>
                  <a:pt x="757416" y="191542"/>
                </a:lnTo>
                <a:lnTo>
                  <a:pt x="757416" y="202258"/>
                </a:lnTo>
                <a:cubicBezTo>
                  <a:pt x="757416" y="208211"/>
                  <a:pt x="752058" y="212081"/>
                  <a:pt x="741343" y="213866"/>
                </a:cubicBezTo>
                <a:cubicBezTo>
                  <a:pt x="731223" y="215652"/>
                  <a:pt x="726758" y="212676"/>
                  <a:pt x="727948" y="204937"/>
                </a:cubicBezTo>
                <a:lnTo>
                  <a:pt x="727948" y="131713"/>
                </a:lnTo>
                <a:cubicBezTo>
                  <a:pt x="727353" y="127546"/>
                  <a:pt x="728246" y="124570"/>
                  <a:pt x="730627" y="122784"/>
                </a:cubicBezTo>
                <a:cubicBezTo>
                  <a:pt x="731520" y="122188"/>
                  <a:pt x="732711" y="121965"/>
                  <a:pt x="734199" y="122114"/>
                </a:cubicBezTo>
                <a:close/>
                <a:moveTo>
                  <a:pt x="1252121" y="120105"/>
                </a:moveTo>
                <a:lnTo>
                  <a:pt x="1252121" y="151359"/>
                </a:lnTo>
                <a:lnTo>
                  <a:pt x="1269087" y="151359"/>
                </a:lnTo>
                <a:lnTo>
                  <a:pt x="1269087" y="120105"/>
                </a:lnTo>
                <a:close/>
                <a:moveTo>
                  <a:pt x="1293198" y="119212"/>
                </a:moveTo>
                <a:lnTo>
                  <a:pt x="1293198" y="150466"/>
                </a:lnTo>
                <a:lnTo>
                  <a:pt x="1311057" y="150466"/>
                </a:lnTo>
                <a:lnTo>
                  <a:pt x="1311057" y="119212"/>
                </a:lnTo>
                <a:close/>
                <a:moveTo>
                  <a:pt x="93940" y="95995"/>
                </a:moveTo>
                <a:cubicBezTo>
                  <a:pt x="89773" y="104329"/>
                  <a:pt x="84118" y="112366"/>
                  <a:pt x="76974" y="120105"/>
                </a:cubicBezTo>
                <a:cubicBezTo>
                  <a:pt x="78760" y="122486"/>
                  <a:pt x="80248" y="123974"/>
                  <a:pt x="81439" y="124570"/>
                </a:cubicBezTo>
                <a:lnTo>
                  <a:pt x="126980" y="124570"/>
                </a:lnTo>
                <a:cubicBezTo>
                  <a:pt x="129957" y="119212"/>
                  <a:pt x="134124" y="117128"/>
                  <a:pt x="139482" y="118319"/>
                </a:cubicBezTo>
                <a:cubicBezTo>
                  <a:pt x="135910" y="113556"/>
                  <a:pt x="132636" y="107008"/>
                  <a:pt x="129659" y="98674"/>
                </a:cubicBezTo>
                <a:cubicBezTo>
                  <a:pt x="129659" y="97483"/>
                  <a:pt x="129659" y="96590"/>
                  <a:pt x="129659" y="95995"/>
                </a:cubicBezTo>
                <a:close/>
                <a:moveTo>
                  <a:pt x="1420892" y="89744"/>
                </a:moveTo>
                <a:lnTo>
                  <a:pt x="1420892" y="162074"/>
                </a:lnTo>
                <a:cubicBezTo>
                  <a:pt x="1426250" y="160288"/>
                  <a:pt x="1433691" y="157609"/>
                  <a:pt x="1443216" y="154038"/>
                </a:cubicBezTo>
                <a:cubicBezTo>
                  <a:pt x="1448574" y="152847"/>
                  <a:pt x="1452146" y="151656"/>
                  <a:pt x="1453932" y="150466"/>
                </a:cubicBezTo>
                <a:lnTo>
                  <a:pt x="1453932" y="103138"/>
                </a:lnTo>
                <a:lnTo>
                  <a:pt x="1436073" y="111175"/>
                </a:lnTo>
                <a:cubicBezTo>
                  <a:pt x="1433096" y="112366"/>
                  <a:pt x="1430715" y="112663"/>
                  <a:pt x="1428929" y="112068"/>
                </a:cubicBezTo>
                <a:cubicBezTo>
                  <a:pt x="1427143" y="110877"/>
                  <a:pt x="1427738" y="109687"/>
                  <a:pt x="1430715" y="108496"/>
                </a:cubicBezTo>
                <a:lnTo>
                  <a:pt x="1453932" y="99566"/>
                </a:lnTo>
                <a:lnTo>
                  <a:pt x="1453932" y="89744"/>
                </a:lnTo>
                <a:close/>
                <a:moveTo>
                  <a:pt x="1293198" y="85279"/>
                </a:moveTo>
                <a:lnTo>
                  <a:pt x="1293198" y="115640"/>
                </a:lnTo>
                <a:lnTo>
                  <a:pt x="1311057" y="115640"/>
                </a:lnTo>
                <a:lnTo>
                  <a:pt x="1311057" y="85279"/>
                </a:lnTo>
                <a:close/>
                <a:moveTo>
                  <a:pt x="1258372" y="85279"/>
                </a:moveTo>
                <a:cubicBezTo>
                  <a:pt x="1253609" y="85279"/>
                  <a:pt x="1251526" y="87958"/>
                  <a:pt x="1252121" y="93316"/>
                </a:cubicBezTo>
                <a:lnTo>
                  <a:pt x="1252121" y="115640"/>
                </a:lnTo>
                <a:lnTo>
                  <a:pt x="1269087" y="115640"/>
                </a:lnTo>
                <a:lnTo>
                  <a:pt x="1269087" y="85279"/>
                </a:lnTo>
                <a:close/>
                <a:moveTo>
                  <a:pt x="1534299" y="74563"/>
                </a:moveTo>
                <a:lnTo>
                  <a:pt x="1516440" y="80814"/>
                </a:lnTo>
                <a:lnTo>
                  <a:pt x="1516440" y="134392"/>
                </a:lnTo>
                <a:cubicBezTo>
                  <a:pt x="1528941" y="137369"/>
                  <a:pt x="1534894" y="134690"/>
                  <a:pt x="1534299" y="126356"/>
                </a:cubicBezTo>
                <a:close/>
                <a:moveTo>
                  <a:pt x="329684" y="66527"/>
                </a:moveTo>
                <a:cubicBezTo>
                  <a:pt x="330875" y="65931"/>
                  <a:pt x="332661" y="67122"/>
                  <a:pt x="335042" y="70099"/>
                </a:cubicBezTo>
                <a:cubicBezTo>
                  <a:pt x="341591" y="80219"/>
                  <a:pt x="344269" y="90339"/>
                  <a:pt x="343079" y="100459"/>
                </a:cubicBezTo>
                <a:cubicBezTo>
                  <a:pt x="334744" y="117724"/>
                  <a:pt x="325517" y="120402"/>
                  <a:pt x="315397" y="108496"/>
                </a:cubicBezTo>
                <a:cubicBezTo>
                  <a:pt x="314206" y="104924"/>
                  <a:pt x="315694" y="100162"/>
                  <a:pt x="319862" y="94209"/>
                </a:cubicBezTo>
                <a:cubicBezTo>
                  <a:pt x="325219" y="86470"/>
                  <a:pt x="328196" y="78731"/>
                  <a:pt x="328791" y="70991"/>
                </a:cubicBezTo>
                <a:cubicBezTo>
                  <a:pt x="328196" y="68015"/>
                  <a:pt x="328494" y="66527"/>
                  <a:pt x="329684" y="66527"/>
                </a:cubicBezTo>
                <a:close/>
                <a:moveTo>
                  <a:pt x="747594" y="60276"/>
                </a:moveTo>
                <a:cubicBezTo>
                  <a:pt x="733306" y="81707"/>
                  <a:pt x="722888" y="95995"/>
                  <a:pt x="716340" y="103138"/>
                </a:cubicBezTo>
                <a:lnTo>
                  <a:pt x="777955" y="103138"/>
                </a:lnTo>
                <a:lnTo>
                  <a:pt x="777955" y="60276"/>
                </a:lnTo>
                <a:close/>
                <a:moveTo>
                  <a:pt x="1183362" y="54025"/>
                </a:moveTo>
                <a:cubicBezTo>
                  <a:pt x="1176814" y="67717"/>
                  <a:pt x="1171456" y="78731"/>
                  <a:pt x="1167289" y="87065"/>
                </a:cubicBezTo>
                <a:lnTo>
                  <a:pt x="1190506" y="87065"/>
                </a:lnTo>
                <a:cubicBezTo>
                  <a:pt x="1191697" y="87660"/>
                  <a:pt x="1193780" y="85577"/>
                  <a:pt x="1196757" y="80814"/>
                </a:cubicBezTo>
                <a:cubicBezTo>
                  <a:pt x="1199138" y="76052"/>
                  <a:pt x="1201222" y="73670"/>
                  <a:pt x="1203008" y="73670"/>
                </a:cubicBezTo>
                <a:cubicBezTo>
                  <a:pt x="1208366" y="74861"/>
                  <a:pt x="1214319" y="78731"/>
                  <a:pt x="1220867" y="85279"/>
                </a:cubicBezTo>
                <a:cubicBezTo>
                  <a:pt x="1222058" y="87660"/>
                  <a:pt x="1222355" y="89446"/>
                  <a:pt x="1221760" y="90637"/>
                </a:cubicBezTo>
                <a:cubicBezTo>
                  <a:pt x="1221760" y="91232"/>
                  <a:pt x="1220569" y="91530"/>
                  <a:pt x="1218188" y="91530"/>
                </a:cubicBezTo>
                <a:lnTo>
                  <a:pt x="1203008" y="91530"/>
                </a:lnTo>
                <a:cubicBezTo>
                  <a:pt x="1196459" y="91530"/>
                  <a:pt x="1193483" y="94506"/>
                  <a:pt x="1194078" y="100459"/>
                </a:cubicBezTo>
                <a:lnTo>
                  <a:pt x="1194078" y="129927"/>
                </a:lnTo>
                <a:lnTo>
                  <a:pt x="1196757" y="129927"/>
                </a:lnTo>
                <a:cubicBezTo>
                  <a:pt x="1196757" y="129927"/>
                  <a:pt x="1197650" y="128439"/>
                  <a:pt x="1199436" y="125463"/>
                </a:cubicBezTo>
                <a:cubicBezTo>
                  <a:pt x="1202412" y="120105"/>
                  <a:pt x="1205091" y="117128"/>
                  <a:pt x="1207473" y="116533"/>
                </a:cubicBezTo>
                <a:cubicBezTo>
                  <a:pt x="1209259" y="116533"/>
                  <a:pt x="1214021" y="119807"/>
                  <a:pt x="1221760" y="126356"/>
                </a:cubicBezTo>
                <a:cubicBezTo>
                  <a:pt x="1224141" y="128141"/>
                  <a:pt x="1226225" y="129332"/>
                  <a:pt x="1228011" y="129927"/>
                </a:cubicBezTo>
                <a:lnTo>
                  <a:pt x="1228011" y="82600"/>
                </a:lnTo>
                <a:cubicBezTo>
                  <a:pt x="1227416" y="76647"/>
                  <a:pt x="1230392" y="74266"/>
                  <a:pt x="1236941" y="75456"/>
                </a:cubicBezTo>
                <a:cubicBezTo>
                  <a:pt x="1238726" y="76647"/>
                  <a:pt x="1241405" y="77838"/>
                  <a:pt x="1244977" y="79028"/>
                </a:cubicBezTo>
                <a:cubicBezTo>
                  <a:pt x="1249740" y="81409"/>
                  <a:pt x="1253312" y="82302"/>
                  <a:pt x="1255693" y="81707"/>
                </a:cubicBezTo>
                <a:lnTo>
                  <a:pt x="1269087" y="81707"/>
                </a:lnTo>
                <a:lnTo>
                  <a:pt x="1269087" y="55811"/>
                </a:lnTo>
                <a:lnTo>
                  <a:pt x="1227118" y="55811"/>
                </a:lnTo>
                <a:cubicBezTo>
                  <a:pt x="1225332" y="55811"/>
                  <a:pt x="1224737" y="55216"/>
                  <a:pt x="1225332" y="54025"/>
                </a:cubicBezTo>
                <a:close/>
                <a:moveTo>
                  <a:pt x="1027093" y="45988"/>
                </a:moveTo>
                <a:cubicBezTo>
                  <a:pt x="1040190" y="48370"/>
                  <a:pt x="1046738" y="50751"/>
                  <a:pt x="1046738" y="53132"/>
                </a:cubicBezTo>
                <a:cubicBezTo>
                  <a:pt x="1046738" y="54323"/>
                  <a:pt x="1045845" y="55513"/>
                  <a:pt x="1044059" y="56704"/>
                </a:cubicBezTo>
                <a:cubicBezTo>
                  <a:pt x="1042273" y="58490"/>
                  <a:pt x="1041380" y="59978"/>
                  <a:pt x="1041380" y="61169"/>
                </a:cubicBezTo>
                <a:lnTo>
                  <a:pt x="1041380" y="87065"/>
                </a:lnTo>
                <a:lnTo>
                  <a:pt x="1069955" y="87065"/>
                </a:lnTo>
                <a:cubicBezTo>
                  <a:pt x="1071741" y="87065"/>
                  <a:pt x="1074420" y="84386"/>
                  <a:pt x="1077992" y="79028"/>
                </a:cubicBezTo>
                <a:cubicBezTo>
                  <a:pt x="1083350" y="71289"/>
                  <a:pt x="1087517" y="68015"/>
                  <a:pt x="1090494" y="69206"/>
                </a:cubicBezTo>
                <a:cubicBezTo>
                  <a:pt x="1098828" y="75754"/>
                  <a:pt x="1105376" y="80814"/>
                  <a:pt x="1110139" y="84386"/>
                </a:cubicBezTo>
                <a:cubicBezTo>
                  <a:pt x="1112520" y="88553"/>
                  <a:pt x="1112520" y="90637"/>
                  <a:pt x="1110139" y="90637"/>
                </a:cubicBezTo>
                <a:lnTo>
                  <a:pt x="1041380" y="90637"/>
                </a:lnTo>
                <a:lnTo>
                  <a:pt x="1041380" y="131713"/>
                </a:lnTo>
                <a:lnTo>
                  <a:pt x="1058347" y="131713"/>
                </a:lnTo>
                <a:cubicBezTo>
                  <a:pt x="1058942" y="131713"/>
                  <a:pt x="1060430" y="129630"/>
                  <a:pt x="1062812" y="125463"/>
                </a:cubicBezTo>
                <a:cubicBezTo>
                  <a:pt x="1065193" y="120700"/>
                  <a:pt x="1067276" y="118021"/>
                  <a:pt x="1069062" y="117426"/>
                </a:cubicBezTo>
                <a:cubicBezTo>
                  <a:pt x="1081564" y="120998"/>
                  <a:pt x="1091387" y="127249"/>
                  <a:pt x="1098530" y="136178"/>
                </a:cubicBezTo>
                <a:cubicBezTo>
                  <a:pt x="1098530" y="137964"/>
                  <a:pt x="1097042" y="140048"/>
                  <a:pt x="1094066" y="142429"/>
                </a:cubicBezTo>
                <a:cubicBezTo>
                  <a:pt x="1091684" y="144810"/>
                  <a:pt x="1090494" y="146299"/>
                  <a:pt x="1090494" y="146894"/>
                </a:cubicBezTo>
                <a:lnTo>
                  <a:pt x="1090494" y="206723"/>
                </a:lnTo>
                <a:cubicBezTo>
                  <a:pt x="1089898" y="212081"/>
                  <a:pt x="1083945" y="215057"/>
                  <a:pt x="1072634" y="215652"/>
                </a:cubicBezTo>
                <a:cubicBezTo>
                  <a:pt x="1066086" y="215057"/>
                  <a:pt x="1063109" y="213569"/>
                  <a:pt x="1063705" y="211188"/>
                </a:cubicBezTo>
                <a:lnTo>
                  <a:pt x="1063705" y="195114"/>
                </a:lnTo>
                <a:lnTo>
                  <a:pt x="997625" y="195114"/>
                </a:lnTo>
                <a:lnTo>
                  <a:pt x="997625" y="208509"/>
                </a:lnTo>
                <a:cubicBezTo>
                  <a:pt x="995244" y="212676"/>
                  <a:pt x="989291" y="215355"/>
                  <a:pt x="979766" y="216545"/>
                </a:cubicBezTo>
                <a:cubicBezTo>
                  <a:pt x="975598" y="216545"/>
                  <a:pt x="973515" y="214759"/>
                  <a:pt x="973515" y="211188"/>
                </a:cubicBezTo>
                <a:cubicBezTo>
                  <a:pt x="974110" y="209997"/>
                  <a:pt x="974408" y="209402"/>
                  <a:pt x="974408" y="209402"/>
                </a:cubicBezTo>
                <a:lnTo>
                  <a:pt x="974408" y="124570"/>
                </a:lnTo>
                <a:cubicBezTo>
                  <a:pt x="974408" y="121593"/>
                  <a:pt x="980659" y="123081"/>
                  <a:pt x="993160" y="129034"/>
                </a:cubicBezTo>
                <a:cubicBezTo>
                  <a:pt x="999113" y="130820"/>
                  <a:pt x="1002685" y="131713"/>
                  <a:pt x="1003876" y="131713"/>
                </a:cubicBezTo>
                <a:lnTo>
                  <a:pt x="1015484" y="131713"/>
                </a:lnTo>
                <a:lnTo>
                  <a:pt x="1015484" y="53132"/>
                </a:lnTo>
                <a:cubicBezTo>
                  <a:pt x="1013698" y="47179"/>
                  <a:pt x="1017568" y="44798"/>
                  <a:pt x="1027093" y="45988"/>
                </a:cubicBezTo>
                <a:close/>
                <a:moveTo>
                  <a:pt x="639544" y="25450"/>
                </a:moveTo>
                <a:cubicBezTo>
                  <a:pt x="643116" y="25450"/>
                  <a:pt x="652641" y="31999"/>
                  <a:pt x="668119" y="45095"/>
                </a:cubicBezTo>
                <a:cubicBezTo>
                  <a:pt x="670501" y="48072"/>
                  <a:pt x="671394" y="50156"/>
                  <a:pt x="670798" y="51346"/>
                </a:cubicBezTo>
                <a:cubicBezTo>
                  <a:pt x="670203" y="52537"/>
                  <a:pt x="667524" y="52834"/>
                  <a:pt x="662762" y="52239"/>
                </a:cubicBezTo>
                <a:lnTo>
                  <a:pt x="522566" y="52239"/>
                </a:lnTo>
                <a:cubicBezTo>
                  <a:pt x="513041" y="51644"/>
                  <a:pt x="509171" y="55513"/>
                  <a:pt x="510957" y="63848"/>
                </a:cubicBezTo>
                <a:cubicBezTo>
                  <a:pt x="509766" y="126951"/>
                  <a:pt x="502920" y="166539"/>
                  <a:pt x="490419" y="182613"/>
                </a:cubicBezTo>
                <a:cubicBezTo>
                  <a:pt x="474345" y="205234"/>
                  <a:pt x="462439" y="216248"/>
                  <a:pt x="454700" y="215652"/>
                </a:cubicBezTo>
                <a:cubicBezTo>
                  <a:pt x="467201" y="197198"/>
                  <a:pt x="474941" y="177552"/>
                  <a:pt x="477917" y="156716"/>
                </a:cubicBezTo>
                <a:cubicBezTo>
                  <a:pt x="481489" y="136476"/>
                  <a:pt x="482977" y="100757"/>
                  <a:pt x="482382" y="49560"/>
                </a:cubicBezTo>
                <a:cubicBezTo>
                  <a:pt x="481787" y="42416"/>
                  <a:pt x="482084" y="38547"/>
                  <a:pt x="483275" y="37952"/>
                </a:cubicBezTo>
                <a:cubicBezTo>
                  <a:pt x="484466" y="36761"/>
                  <a:pt x="487740" y="37059"/>
                  <a:pt x="493098" y="38845"/>
                </a:cubicBezTo>
                <a:cubicBezTo>
                  <a:pt x="494288" y="39440"/>
                  <a:pt x="496967" y="40631"/>
                  <a:pt x="501134" y="42416"/>
                </a:cubicBezTo>
                <a:cubicBezTo>
                  <a:pt x="511850" y="47179"/>
                  <a:pt x="519291" y="49263"/>
                  <a:pt x="523459" y="48667"/>
                </a:cubicBezTo>
                <a:lnTo>
                  <a:pt x="621685" y="48667"/>
                </a:lnTo>
                <a:cubicBezTo>
                  <a:pt x="622876" y="48667"/>
                  <a:pt x="625555" y="45095"/>
                  <a:pt x="629722" y="37952"/>
                </a:cubicBezTo>
                <a:cubicBezTo>
                  <a:pt x="633889" y="30213"/>
                  <a:pt x="637163" y="26045"/>
                  <a:pt x="639544" y="25450"/>
                </a:cubicBezTo>
                <a:close/>
                <a:moveTo>
                  <a:pt x="1300341" y="20985"/>
                </a:moveTo>
                <a:cubicBezTo>
                  <a:pt x="1299746" y="21581"/>
                  <a:pt x="1298555" y="22474"/>
                  <a:pt x="1296769" y="23664"/>
                </a:cubicBezTo>
                <a:cubicBezTo>
                  <a:pt x="1293793" y="24855"/>
                  <a:pt x="1292602" y="26641"/>
                  <a:pt x="1293198" y="29022"/>
                </a:cubicBezTo>
                <a:lnTo>
                  <a:pt x="1293198" y="51346"/>
                </a:lnTo>
                <a:lnTo>
                  <a:pt x="1319094" y="51346"/>
                </a:lnTo>
                <a:cubicBezTo>
                  <a:pt x="1319689" y="51346"/>
                  <a:pt x="1320582" y="49858"/>
                  <a:pt x="1321773" y="46881"/>
                </a:cubicBezTo>
                <a:cubicBezTo>
                  <a:pt x="1322368" y="45691"/>
                  <a:pt x="1322963" y="44798"/>
                  <a:pt x="1323559" y="44202"/>
                </a:cubicBezTo>
                <a:cubicBezTo>
                  <a:pt x="1315224" y="45988"/>
                  <a:pt x="1309866" y="43012"/>
                  <a:pt x="1307485" y="35273"/>
                </a:cubicBezTo>
                <a:cubicBezTo>
                  <a:pt x="1305699" y="28724"/>
                  <a:pt x="1303318" y="23962"/>
                  <a:pt x="1300341" y="20985"/>
                </a:cubicBezTo>
                <a:close/>
                <a:moveTo>
                  <a:pt x="1634312" y="19199"/>
                </a:moveTo>
                <a:cubicBezTo>
                  <a:pt x="1651576" y="20390"/>
                  <a:pt x="1658422" y="23962"/>
                  <a:pt x="1654850" y="29915"/>
                </a:cubicBezTo>
                <a:cubicBezTo>
                  <a:pt x="1653659" y="32296"/>
                  <a:pt x="1653064" y="33784"/>
                  <a:pt x="1653064" y="34380"/>
                </a:cubicBezTo>
                <a:lnTo>
                  <a:pt x="1653064" y="82600"/>
                </a:lnTo>
                <a:lnTo>
                  <a:pt x="1655743" y="82600"/>
                </a:lnTo>
                <a:cubicBezTo>
                  <a:pt x="1655743" y="82600"/>
                  <a:pt x="1656934" y="81112"/>
                  <a:pt x="1659315" y="78135"/>
                </a:cubicBezTo>
                <a:cubicBezTo>
                  <a:pt x="1664077" y="72182"/>
                  <a:pt x="1667649" y="69206"/>
                  <a:pt x="1670030" y="69206"/>
                </a:cubicBezTo>
                <a:cubicBezTo>
                  <a:pt x="1671816" y="69206"/>
                  <a:pt x="1675686" y="73373"/>
                  <a:pt x="1681639" y="81707"/>
                </a:cubicBezTo>
                <a:cubicBezTo>
                  <a:pt x="1683425" y="85279"/>
                  <a:pt x="1681937" y="87065"/>
                  <a:pt x="1677174" y="87065"/>
                </a:cubicBezTo>
                <a:lnTo>
                  <a:pt x="1653064" y="87065"/>
                </a:lnTo>
                <a:lnTo>
                  <a:pt x="1653064" y="145108"/>
                </a:lnTo>
                <a:cubicBezTo>
                  <a:pt x="1654850" y="145108"/>
                  <a:pt x="1658719" y="144215"/>
                  <a:pt x="1664673" y="142429"/>
                </a:cubicBezTo>
                <a:cubicBezTo>
                  <a:pt x="1670626" y="141238"/>
                  <a:pt x="1674793" y="140345"/>
                  <a:pt x="1677174" y="139750"/>
                </a:cubicBezTo>
                <a:cubicBezTo>
                  <a:pt x="1680151" y="139750"/>
                  <a:pt x="1681937" y="140345"/>
                  <a:pt x="1682532" y="141536"/>
                </a:cubicBezTo>
                <a:cubicBezTo>
                  <a:pt x="1682532" y="142727"/>
                  <a:pt x="1680746" y="144215"/>
                  <a:pt x="1677174" y="146001"/>
                </a:cubicBezTo>
                <a:cubicBezTo>
                  <a:pt x="1654552" y="160288"/>
                  <a:pt x="1634907" y="173981"/>
                  <a:pt x="1618238" y="187077"/>
                </a:cubicBezTo>
                <a:cubicBezTo>
                  <a:pt x="1611690" y="191245"/>
                  <a:pt x="1608118" y="193031"/>
                  <a:pt x="1607523" y="192435"/>
                </a:cubicBezTo>
                <a:cubicBezTo>
                  <a:pt x="1603355" y="189459"/>
                  <a:pt x="1600081" y="180827"/>
                  <a:pt x="1597700" y="166539"/>
                </a:cubicBezTo>
                <a:cubicBezTo>
                  <a:pt x="1596509" y="162967"/>
                  <a:pt x="1599784" y="160288"/>
                  <a:pt x="1607523" y="158502"/>
                </a:cubicBezTo>
                <a:cubicBezTo>
                  <a:pt x="1611690" y="157312"/>
                  <a:pt x="1618536" y="155228"/>
                  <a:pt x="1628061" y="152252"/>
                </a:cubicBezTo>
                <a:lnTo>
                  <a:pt x="1628061" y="87065"/>
                </a:lnTo>
                <a:lnTo>
                  <a:pt x="1606630" y="87065"/>
                </a:lnTo>
                <a:cubicBezTo>
                  <a:pt x="1603653" y="87065"/>
                  <a:pt x="1601569" y="86470"/>
                  <a:pt x="1600379" y="85279"/>
                </a:cubicBezTo>
                <a:cubicBezTo>
                  <a:pt x="1599784" y="84088"/>
                  <a:pt x="1600676" y="83195"/>
                  <a:pt x="1603058" y="82600"/>
                </a:cubicBezTo>
                <a:lnTo>
                  <a:pt x="1628061" y="82600"/>
                </a:lnTo>
                <a:lnTo>
                  <a:pt x="1628061" y="29915"/>
                </a:lnTo>
                <a:cubicBezTo>
                  <a:pt x="1627466" y="22176"/>
                  <a:pt x="1629549" y="18604"/>
                  <a:pt x="1634312" y="19199"/>
                </a:cubicBezTo>
                <a:close/>
                <a:moveTo>
                  <a:pt x="1740575" y="13841"/>
                </a:moveTo>
                <a:cubicBezTo>
                  <a:pt x="1756648" y="16223"/>
                  <a:pt x="1762304" y="20390"/>
                  <a:pt x="1757541" y="26343"/>
                </a:cubicBezTo>
                <a:cubicBezTo>
                  <a:pt x="1756351" y="28129"/>
                  <a:pt x="1755755" y="29022"/>
                  <a:pt x="1755755" y="29022"/>
                </a:cubicBezTo>
                <a:lnTo>
                  <a:pt x="1755755" y="108496"/>
                </a:lnTo>
                <a:lnTo>
                  <a:pt x="1762006" y="108496"/>
                </a:lnTo>
                <a:cubicBezTo>
                  <a:pt x="1762006" y="108496"/>
                  <a:pt x="1763494" y="107008"/>
                  <a:pt x="1766471" y="104031"/>
                </a:cubicBezTo>
                <a:cubicBezTo>
                  <a:pt x="1771829" y="97483"/>
                  <a:pt x="1775401" y="94209"/>
                  <a:pt x="1777187" y="94209"/>
                </a:cubicBezTo>
                <a:cubicBezTo>
                  <a:pt x="1780163" y="95399"/>
                  <a:pt x="1785521" y="99864"/>
                  <a:pt x="1793260" y="107603"/>
                </a:cubicBezTo>
                <a:cubicBezTo>
                  <a:pt x="1795641" y="109984"/>
                  <a:pt x="1796534" y="111473"/>
                  <a:pt x="1795939" y="112068"/>
                </a:cubicBezTo>
                <a:cubicBezTo>
                  <a:pt x="1795939" y="113259"/>
                  <a:pt x="1794451" y="113556"/>
                  <a:pt x="1791474" y="112961"/>
                </a:cubicBezTo>
                <a:lnTo>
                  <a:pt x="1755755" y="112961"/>
                </a:lnTo>
                <a:lnTo>
                  <a:pt x="1755755" y="200472"/>
                </a:lnTo>
                <a:lnTo>
                  <a:pt x="1766471" y="200472"/>
                </a:lnTo>
                <a:cubicBezTo>
                  <a:pt x="1766471" y="200472"/>
                  <a:pt x="1767364" y="198984"/>
                  <a:pt x="1769150" y="196007"/>
                </a:cubicBezTo>
                <a:cubicBezTo>
                  <a:pt x="1775698" y="189459"/>
                  <a:pt x="1779866" y="186184"/>
                  <a:pt x="1781651" y="186184"/>
                </a:cubicBezTo>
                <a:cubicBezTo>
                  <a:pt x="1784628" y="186184"/>
                  <a:pt x="1791474" y="190054"/>
                  <a:pt x="1802190" y="197793"/>
                </a:cubicBezTo>
                <a:cubicBezTo>
                  <a:pt x="1804571" y="200770"/>
                  <a:pt x="1805464" y="202556"/>
                  <a:pt x="1804869" y="203151"/>
                </a:cubicBezTo>
                <a:cubicBezTo>
                  <a:pt x="1804273" y="204341"/>
                  <a:pt x="1801594" y="204937"/>
                  <a:pt x="1796832" y="204937"/>
                </a:cubicBezTo>
                <a:lnTo>
                  <a:pt x="1644134" y="204937"/>
                </a:lnTo>
                <a:cubicBezTo>
                  <a:pt x="1642348" y="204341"/>
                  <a:pt x="1641158" y="203449"/>
                  <a:pt x="1640562" y="202258"/>
                </a:cubicBezTo>
                <a:cubicBezTo>
                  <a:pt x="1639967" y="201067"/>
                  <a:pt x="1640562" y="200472"/>
                  <a:pt x="1642348" y="200472"/>
                </a:cubicBezTo>
                <a:lnTo>
                  <a:pt x="1685211" y="200472"/>
                </a:lnTo>
                <a:lnTo>
                  <a:pt x="1685211" y="82600"/>
                </a:lnTo>
                <a:cubicBezTo>
                  <a:pt x="1684616" y="76052"/>
                  <a:pt x="1686699" y="73373"/>
                  <a:pt x="1691462" y="74563"/>
                </a:cubicBezTo>
                <a:cubicBezTo>
                  <a:pt x="1706344" y="75159"/>
                  <a:pt x="1714976" y="77242"/>
                  <a:pt x="1717358" y="80814"/>
                </a:cubicBezTo>
                <a:cubicBezTo>
                  <a:pt x="1717358" y="82005"/>
                  <a:pt x="1716465" y="83195"/>
                  <a:pt x="1714679" y="84386"/>
                </a:cubicBezTo>
                <a:cubicBezTo>
                  <a:pt x="1712298" y="86767"/>
                  <a:pt x="1711405" y="88851"/>
                  <a:pt x="1712000" y="90637"/>
                </a:cubicBezTo>
                <a:lnTo>
                  <a:pt x="1712000" y="200472"/>
                </a:lnTo>
                <a:lnTo>
                  <a:pt x="1728966" y="200472"/>
                </a:lnTo>
                <a:lnTo>
                  <a:pt x="1728966" y="109389"/>
                </a:lnTo>
                <a:lnTo>
                  <a:pt x="1728966" y="21878"/>
                </a:lnTo>
                <a:cubicBezTo>
                  <a:pt x="1726585" y="14734"/>
                  <a:pt x="1730455" y="12056"/>
                  <a:pt x="1740575" y="13841"/>
                </a:cubicBezTo>
                <a:close/>
                <a:moveTo>
                  <a:pt x="1496348" y="11832"/>
                </a:moveTo>
                <a:cubicBezTo>
                  <a:pt x="1498432" y="11386"/>
                  <a:pt x="1501855" y="11460"/>
                  <a:pt x="1506617" y="12056"/>
                </a:cubicBezTo>
                <a:cubicBezTo>
                  <a:pt x="1515547" y="13246"/>
                  <a:pt x="1520607" y="14734"/>
                  <a:pt x="1521798" y="16520"/>
                </a:cubicBezTo>
                <a:cubicBezTo>
                  <a:pt x="1521798" y="17711"/>
                  <a:pt x="1520905" y="19497"/>
                  <a:pt x="1519119" y="21878"/>
                </a:cubicBezTo>
                <a:cubicBezTo>
                  <a:pt x="1517333" y="24259"/>
                  <a:pt x="1516440" y="26045"/>
                  <a:pt x="1516440" y="27236"/>
                </a:cubicBezTo>
                <a:lnTo>
                  <a:pt x="1516440" y="76349"/>
                </a:lnTo>
                <a:lnTo>
                  <a:pt x="1527155" y="71884"/>
                </a:lnTo>
                <a:cubicBezTo>
                  <a:pt x="1528941" y="70694"/>
                  <a:pt x="1530430" y="67420"/>
                  <a:pt x="1531620" y="62062"/>
                </a:cubicBezTo>
                <a:cubicBezTo>
                  <a:pt x="1532811" y="58490"/>
                  <a:pt x="1534001" y="56406"/>
                  <a:pt x="1535192" y="55811"/>
                </a:cubicBezTo>
                <a:cubicBezTo>
                  <a:pt x="1548289" y="58192"/>
                  <a:pt x="1558409" y="62657"/>
                  <a:pt x="1565553" y="69206"/>
                </a:cubicBezTo>
                <a:cubicBezTo>
                  <a:pt x="1565553" y="70991"/>
                  <a:pt x="1564362" y="72777"/>
                  <a:pt x="1561981" y="74563"/>
                </a:cubicBezTo>
                <a:cubicBezTo>
                  <a:pt x="1559600" y="76945"/>
                  <a:pt x="1558707" y="78731"/>
                  <a:pt x="1559302" y="79921"/>
                </a:cubicBezTo>
                <a:lnTo>
                  <a:pt x="1559302" y="129034"/>
                </a:lnTo>
                <a:cubicBezTo>
                  <a:pt x="1559302" y="145108"/>
                  <a:pt x="1550968" y="154633"/>
                  <a:pt x="1534299" y="157609"/>
                </a:cubicBezTo>
                <a:cubicBezTo>
                  <a:pt x="1529537" y="158800"/>
                  <a:pt x="1526858" y="156716"/>
                  <a:pt x="1526262" y="151359"/>
                </a:cubicBezTo>
                <a:cubicBezTo>
                  <a:pt x="1525072" y="144810"/>
                  <a:pt x="1521798" y="141238"/>
                  <a:pt x="1516440" y="140643"/>
                </a:cubicBezTo>
                <a:lnTo>
                  <a:pt x="1516440" y="162074"/>
                </a:lnTo>
                <a:cubicBezTo>
                  <a:pt x="1515844" y="165646"/>
                  <a:pt x="1511082" y="168920"/>
                  <a:pt x="1502152" y="171897"/>
                </a:cubicBezTo>
                <a:cubicBezTo>
                  <a:pt x="1496794" y="172492"/>
                  <a:pt x="1494116" y="171302"/>
                  <a:pt x="1494116" y="168325"/>
                </a:cubicBezTo>
                <a:lnTo>
                  <a:pt x="1494116" y="88851"/>
                </a:lnTo>
                <a:lnTo>
                  <a:pt x="1476256" y="95102"/>
                </a:lnTo>
                <a:lnTo>
                  <a:pt x="1476256" y="171897"/>
                </a:lnTo>
                <a:cubicBezTo>
                  <a:pt x="1475066" y="185589"/>
                  <a:pt x="1482507" y="191840"/>
                  <a:pt x="1498580" y="190649"/>
                </a:cubicBezTo>
                <a:lnTo>
                  <a:pt x="1529834" y="190649"/>
                </a:lnTo>
                <a:cubicBezTo>
                  <a:pt x="1546503" y="191840"/>
                  <a:pt x="1557219" y="181720"/>
                  <a:pt x="1561981" y="160288"/>
                </a:cubicBezTo>
                <a:cubicBezTo>
                  <a:pt x="1562576" y="158502"/>
                  <a:pt x="1563172" y="157609"/>
                  <a:pt x="1563767" y="157609"/>
                </a:cubicBezTo>
                <a:cubicBezTo>
                  <a:pt x="1563767" y="158205"/>
                  <a:pt x="1564065" y="159693"/>
                  <a:pt x="1564660" y="162074"/>
                </a:cubicBezTo>
                <a:cubicBezTo>
                  <a:pt x="1564660" y="173981"/>
                  <a:pt x="1567339" y="181422"/>
                  <a:pt x="1572697" y="184399"/>
                </a:cubicBezTo>
                <a:cubicBezTo>
                  <a:pt x="1583412" y="189756"/>
                  <a:pt x="1584008" y="196007"/>
                  <a:pt x="1574483" y="203151"/>
                </a:cubicBezTo>
                <a:cubicBezTo>
                  <a:pt x="1567339" y="207318"/>
                  <a:pt x="1556326" y="209699"/>
                  <a:pt x="1541443" y="210295"/>
                </a:cubicBezTo>
                <a:lnTo>
                  <a:pt x="1499473" y="210295"/>
                </a:lnTo>
                <a:cubicBezTo>
                  <a:pt x="1467922" y="210890"/>
                  <a:pt x="1452741" y="201663"/>
                  <a:pt x="1453932" y="182613"/>
                </a:cubicBezTo>
                <a:lnTo>
                  <a:pt x="1453932" y="154038"/>
                </a:lnTo>
                <a:cubicBezTo>
                  <a:pt x="1423571" y="171897"/>
                  <a:pt x="1404223" y="184696"/>
                  <a:pt x="1395889" y="192435"/>
                </a:cubicBezTo>
                <a:cubicBezTo>
                  <a:pt x="1390531" y="197198"/>
                  <a:pt x="1387257" y="199877"/>
                  <a:pt x="1386066" y="200472"/>
                </a:cubicBezTo>
                <a:cubicBezTo>
                  <a:pt x="1377732" y="193328"/>
                  <a:pt x="1372969" y="184399"/>
                  <a:pt x="1371779" y="173683"/>
                </a:cubicBezTo>
                <a:cubicBezTo>
                  <a:pt x="1371779" y="173088"/>
                  <a:pt x="1374160" y="172492"/>
                  <a:pt x="1378923" y="171897"/>
                </a:cubicBezTo>
                <a:cubicBezTo>
                  <a:pt x="1383090" y="171302"/>
                  <a:pt x="1389341" y="169516"/>
                  <a:pt x="1397675" y="166539"/>
                </a:cubicBezTo>
                <a:lnTo>
                  <a:pt x="1397675" y="89744"/>
                </a:lnTo>
                <a:lnTo>
                  <a:pt x="1371779" y="89744"/>
                </a:lnTo>
                <a:cubicBezTo>
                  <a:pt x="1369993" y="89744"/>
                  <a:pt x="1368802" y="89149"/>
                  <a:pt x="1368207" y="87958"/>
                </a:cubicBezTo>
                <a:cubicBezTo>
                  <a:pt x="1367612" y="86767"/>
                  <a:pt x="1368207" y="85874"/>
                  <a:pt x="1369993" y="85279"/>
                </a:cubicBezTo>
                <a:lnTo>
                  <a:pt x="1397675" y="85279"/>
                </a:lnTo>
                <a:lnTo>
                  <a:pt x="1397675" y="18306"/>
                </a:lnTo>
                <a:cubicBezTo>
                  <a:pt x="1401247" y="12949"/>
                  <a:pt x="1410176" y="13841"/>
                  <a:pt x="1424464" y="20985"/>
                </a:cubicBezTo>
                <a:cubicBezTo>
                  <a:pt x="1424464" y="22771"/>
                  <a:pt x="1423869" y="24259"/>
                  <a:pt x="1422678" y="25450"/>
                </a:cubicBezTo>
                <a:cubicBezTo>
                  <a:pt x="1421487" y="27831"/>
                  <a:pt x="1420892" y="30510"/>
                  <a:pt x="1420892" y="33487"/>
                </a:cubicBezTo>
                <a:lnTo>
                  <a:pt x="1420892" y="84386"/>
                </a:lnTo>
                <a:cubicBezTo>
                  <a:pt x="1422678" y="84386"/>
                  <a:pt x="1425059" y="82005"/>
                  <a:pt x="1428036" y="77242"/>
                </a:cubicBezTo>
                <a:cubicBezTo>
                  <a:pt x="1431608" y="71884"/>
                  <a:pt x="1435180" y="70099"/>
                  <a:pt x="1438751" y="71884"/>
                </a:cubicBezTo>
                <a:cubicBezTo>
                  <a:pt x="1439942" y="73075"/>
                  <a:pt x="1441728" y="74861"/>
                  <a:pt x="1444109" y="77242"/>
                </a:cubicBezTo>
                <a:cubicBezTo>
                  <a:pt x="1448872" y="80814"/>
                  <a:pt x="1452146" y="83195"/>
                  <a:pt x="1453932" y="84386"/>
                </a:cubicBezTo>
                <a:lnTo>
                  <a:pt x="1453932" y="41524"/>
                </a:lnTo>
                <a:cubicBezTo>
                  <a:pt x="1452741" y="39142"/>
                  <a:pt x="1455420" y="37952"/>
                  <a:pt x="1461969" y="37952"/>
                </a:cubicBezTo>
                <a:cubicBezTo>
                  <a:pt x="1473280" y="39738"/>
                  <a:pt x="1479233" y="41524"/>
                  <a:pt x="1479828" y="43309"/>
                </a:cubicBezTo>
                <a:cubicBezTo>
                  <a:pt x="1479233" y="44500"/>
                  <a:pt x="1478637" y="45691"/>
                  <a:pt x="1478042" y="46881"/>
                </a:cubicBezTo>
                <a:cubicBezTo>
                  <a:pt x="1476851" y="48667"/>
                  <a:pt x="1476256" y="50156"/>
                  <a:pt x="1476256" y="51346"/>
                </a:cubicBezTo>
                <a:lnTo>
                  <a:pt x="1476256" y="90637"/>
                </a:lnTo>
                <a:lnTo>
                  <a:pt x="1494116" y="84386"/>
                </a:lnTo>
                <a:lnTo>
                  <a:pt x="1494116" y="14734"/>
                </a:lnTo>
                <a:cubicBezTo>
                  <a:pt x="1493520" y="13246"/>
                  <a:pt x="1494264" y="12279"/>
                  <a:pt x="1496348" y="11832"/>
                </a:cubicBezTo>
                <a:close/>
                <a:moveTo>
                  <a:pt x="1278017" y="11163"/>
                </a:moveTo>
                <a:cubicBezTo>
                  <a:pt x="1279208" y="11758"/>
                  <a:pt x="1279505" y="12056"/>
                  <a:pt x="1278910" y="12056"/>
                </a:cubicBezTo>
                <a:cubicBezTo>
                  <a:pt x="1291412" y="12651"/>
                  <a:pt x="1298555" y="14734"/>
                  <a:pt x="1300341" y="18306"/>
                </a:cubicBezTo>
                <a:cubicBezTo>
                  <a:pt x="1300341" y="18306"/>
                  <a:pt x="1300639" y="18306"/>
                  <a:pt x="1301234" y="18306"/>
                </a:cubicBezTo>
                <a:cubicBezTo>
                  <a:pt x="1319094" y="17711"/>
                  <a:pt x="1328619" y="23664"/>
                  <a:pt x="1329809" y="36166"/>
                </a:cubicBezTo>
                <a:cubicBezTo>
                  <a:pt x="1332191" y="36166"/>
                  <a:pt x="1338144" y="40333"/>
                  <a:pt x="1347669" y="48667"/>
                </a:cubicBezTo>
                <a:cubicBezTo>
                  <a:pt x="1350050" y="51644"/>
                  <a:pt x="1350943" y="53430"/>
                  <a:pt x="1350348" y="54025"/>
                </a:cubicBezTo>
                <a:cubicBezTo>
                  <a:pt x="1350348" y="55216"/>
                  <a:pt x="1348562" y="55513"/>
                  <a:pt x="1344990" y="54918"/>
                </a:cubicBezTo>
                <a:lnTo>
                  <a:pt x="1293198" y="54918"/>
                </a:lnTo>
                <a:lnTo>
                  <a:pt x="1293198" y="81707"/>
                </a:lnTo>
                <a:lnTo>
                  <a:pt x="1304806" y="81707"/>
                </a:lnTo>
                <a:cubicBezTo>
                  <a:pt x="1305401" y="82302"/>
                  <a:pt x="1307187" y="80516"/>
                  <a:pt x="1310164" y="76349"/>
                </a:cubicBezTo>
                <a:cubicBezTo>
                  <a:pt x="1313141" y="72182"/>
                  <a:pt x="1315224" y="70099"/>
                  <a:pt x="1316415" y="70099"/>
                </a:cubicBezTo>
                <a:cubicBezTo>
                  <a:pt x="1329512" y="75456"/>
                  <a:pt x="1338441" y="82005"/>
                  <a:pt x="1343204" y="89744"/>
                </a:cubicBezTo>
                <a:cubicBezTo>
                  <a:pt x="1342609" y="90934"/>
                  <a:pt x="1341418" y="92423"/>
                  <a:pt x="1339632" y="94209"/>
                </a:cubicBezTo>
                <a:cubicBezTo>
                  <a:pt x="1337251" y="97185"/>
                  <a:pt x="1336060" y="99566"/>
                  <a:pt x="1336060" y="101352"/>
                </a:cubicBezTo>
                <a:lnTo>
                  <a:pt x="1336060" y="201365"/>
                </a:lnTo>
                <a:cubicBezTo>
                  <a:pt x="1335465" y="213271"/>
                  <a:pt x="1328321" y="219522"/>
                  <a:pt x="1314629" y="220117"/>
                </a:cubicBezTo>
                <a:cubicBezTo>
                  <a:pt x="1311652" y="220117"/>
                  <a:pt x="1309866" y="218331"/>
                  <a:pt x="1309271" y="214759"/>
                </a:cubicBezTo>
                <a:cubicBezTo>
                  <a:pt x="1308080" y="207616"/>
                  <a:pt x="1302723" y="202853"/>
                  <a:pt x="1293198" y="200472"/>
                </a:cubicBezTo>
                <a:cubicBezTo>
                  <a:pt x="1292007" y="207020"/>
                  <a:pt x="1286947" y="210592"/>
                  <a:pt x="1278017" y="211188"/>
                </a:cubicBezTo>
                <a:cubicBezTo>
                  <a:pt x="1272064" y="212378"/>
                  <a:pt x="1269087" y="210890"/>
                  <a:pt x="1269087" y="206723"/>
                </a:cubicBezTo>
                <a:lnTo>
                  <a:pt x="1269087" y="154931"/>
                </a:lnTo>
                <a:lnTo>
                  <a:pt x="1252121" y="154931"/>
                </a:lnTo>
                <a:lnTo>
                  <a:pt x="1252121" y="211188"/>
                </a:lnTo>
                <a:cubicBezTo>
                  <a:pt x="1250930" y="215355"/>
                  <a:pt x="1244680" y="217736"/>
                  <a:pt x="1233369" y="218331"/>
                </a:cubicBezTo>
                <a:cubicBezTo>
                  <a:pt x="1229201" y="218331"/>
                  <a:pt x="1227416" y="216248"/>
                  <a:pt x="1228011" y="212081"/>
                </a:cubicBezTo>
                <a:lnTo>
                  <a:pt x="1228011" y="163860"/>
                </a:lnTo>
                <a:cubicBezTo>
                  <a:pt x="1223248" y="166242"/>
                  <a:pt x="1208366" y="181124"/>
                  <a:pt x="1183362" y="208509"/>
                </a:cubicBezTo>
                <a:cubicBezTo>
                  <a:pt x="1182767" y="208509"/>
                  <a:pt x="1182172" y="208806"/>
                  <a:pt x="1181576" y="209402"/>
                </a:cubicBezTo>
                <a:cubicBezTo>
                  <a:pt x="1176219" y="218927"/>
                  <a:pt x="1171456" y="216248"/>
                  <a:pt x="1167289" y="201365"/>
                </a:cubicBezTo>
                <a:cubicBezTo>
                  <a:pt x="1166694" y="200770"/>
                  <a:pt x="1166098" y="199877"/>
                  <a:pt x="1165503" y="198686"/>
                </a:cubicBezTo>
                <a:cubicBezTo>
                  <a:pt x="1160741" y="191542"/>
                  <a:pt x="1160443" y="187077"/>
                  <a:pt x="1164610" y="185291"/>
                </a:cubicBezTo>
                <a:cubicBezTo>
                  <a:pt x="1168182" y="182315"/>
                  <a:pt x="1169968" y="179636"/>
                  <a:pt x="1169968" y="177255"/>
                </a:cubicBezTo>
                <a:lnTo>
                  <a:pt x="1169968" y="134392"/>
                </a:lnTo>
                <a:lnTo>
                  <a:pt x="1144072" y="134392"/>
                </a:lnTo>
                <a:cubicBezTo>
                  <a:pt x="1141691" y="134392"/>
                  <a:pt x="1140202" y="133797"/>
                  <a:pt x="1139607" y="132606"/>
                </a:cubicBezTo>
                <a:cubicBezTo>
                  <a:pt x="1139012" y="131416"/>
                  <a:pt x="1139905" y="130523"/>
                  <a:pt x="1142286" y="129927"/>
                </a:cubicBezTo>
                <a:lnTo>
                  <a:pt x="1169968" y="129927"/>
                </a:lnTo>
                <a:lnTo>
                  <a:pt x="1169968" y="91530"/>
                </a:lnTo>
                <a:lnTo>
                  <a:pt x="1165503" y="91530"/>
                </a:lnTo>
                <a:cubicBezTo>
                  <a:pt x="1164312" y="92720"/>
                  <a:pt x="1162229" y="95102"/>
                  <a:pt x="1159252" y="98674"/>
                </a:cubicBezTo>
                <a:cubicBezTo>
                  <a:pt x="1153894" y="105817"/>
                  <a:pt x="1150620" y="110282"/>
                  <a:pt x="1149430" y="112068"/>
                </a:cubicBezTo>
                <a:cubicBezTo>
                  <a:pt x="1148834" y="112663"/>
                  <a:pt x="1148537" y="112961"/>
                  <a:pt x="1148537" y="112961"/>
                </a:cubicBezTo>
                <a:cubicBezTo>
                  <a:pt x="1137821" y="124272"/>
                  <a:pt x="1135737" y="123974"/>
                  <a:pt x="1142286" y="112068"/>
                </a:cubicBezTo>
                <a:cubicBezTo>
                  <a:pt x="1155383" y="85874"/>
                  <a:pt x="1163122" y="55216"/>
                  <a:pt x="1165503" y="20092"/>
                </a:cubicBezTo>
                <a:cubicBezTo>
                  <a:pt x="1164312" y="14139"/>
                  <a:pt x="1167587" y="11460"/>
                  <a:pt x="1175326" y="12056"/>
                </a:cubicBezTo>
                <a:cubicBezTo>
                  <a:pt x="1190209" y="12651"/>
                  <a:pt x="1198841" y="14437"/>
                  <a:pt x="1201222" y="17413"/>
                </a:cubicBezTo>
                <a:cubicBezTo>
                  <a:pt x="1201222" y="19199"/>
                  <a:pt x="1200031" y="20985"/>
                  <a:pt x="1197650" y="22771"/>
                </a:cubicBezTo>
                <a:cubicBezTo>
                  <a:pt x="1195269" y="24557"/>
                  <a:pt x="1194078" y="25748"/>
                  <a:pt x="1194078" y="26343"/>
                </a:cubicBezTo>
                <a:cubicBezTo>
                  <a:pt x="1192292" y="31106"/>
                  <a:pt x="1190506" y="35570"/>
                  <a:pt x="1188720" y="39738"/>
                </a:cubicBezTo>
                <a:cubicBezTo>
                  <a:pt x="1187530" y="44500"/>
                  <a:pt x="1186339" y="48072"/>
                  <a:pt x="1185148" y="50453"/>
                </a:cubicBezTo>
                <a:lnTo>
                  <a:pt x="1195864" y="50453"/>
                </a:lnTo>
                <a:cubicBezTo>
                  <a:pt x="1196459" y="50453"/>
                  <a:pt x="1197948" y="48667"/>
                  <a:pt x="1200329" y="45095"/>
                </a:cubicBezTo>
                <a:cubicBezTo>
                  <a:pt x="1204496" y="39738"/>
                  <a:pt x="1207473" y="37059"/>
                  <a:pt x="1209259" y="37059"/>
                </a:cubicBezTo>
                <a:cubicBezTo>
                  <a:pt x="1211044" y="37059"/>
                  <a:pt x="1215212" y="40035"/>
                  <a:pt x="1221760" y="45988"/>
                </a:cubicBezTo>
                <a:cubicBezTo>
                  <a:pt x="1225927" y="49560"/>
                  <a:pt x="1228606" y="51346"/>
                  <a:pt x="1229797" y="51346"/>
                </a:cubicBezTo>
                <a:lnTo>
                  <a:pt x="1269087" y="51346"/>
                </a:lnTo>
                <a:lnTo>
                  <a:pt x="1269087" y="18306"/>
                </a:lnTo>
                <a:cubicBezTo>
                  <a:pt x="1268492" y="13544"/>
                  <a:pt x="1271469" y="11163"/>
                  <a:pt x="1278017" y="11163"/>
                </a:cubicBezTo>
                <a:close/>
                <a:moveTo>
                  <a:pt x="302895" y="11163"/>
                </a:moveTo>
                <a:cubicBezTo>
                  <a:pt x="313016" y="16520"/>
                  <a:pt x="319862" y="24557"/>
                  <a:pt x="323433" y="35273"/>
                </a:cubicBezTo>
                <a:cubicBezTo>
                  <a:pt x="322838" y="37059"/>
                  <a:pt x="319266" y="37952"/>
                  <a:pt x="312718" y="37952"/>
                </a:cubicBezTo>
                <a:cubicBezTo>
                  <a:pt x="307360" y="37952"/>
                  <a:pt x="298728" y="38249"/>
                  <a:pt x="286822" y="38845"/>
                </a:cubicBezTo>
                <a:lnTo>
                  <a:pt x="286822" y="76349"/>
                </a:lnTo>
                <a:lnTo>
                  <a:pt x="293073" y="76349"/>
                </a:lnTo>
                <a:cubicBezTo>
                  <a:pt x="293073" y="75754"/>
                  <a:pt x="293668" y="74861"/>
                  <a:pt x="294858" y="73670"/>
                </a:cubicBezTo>
                <a:cubicBezTo>
                  <a:pt x="299026" y="64741"/>
                  <a:pt x="302598" y="60276"/>
                  <a:pt x="305574" y="60276"/>
                </a:cubicBezTo>
                <a:cubicBezTo>
                  <a:pt x="307955" y="60276"/>
                  <a:pt x="312718" y="64145"/>
                  <a:pt x="319862" y="71884"/>
                </a:cubicBezTo>
                <a:cubicBezTo>
                  <a:pt x="320457" y="73075"/>
                  <a:pt x="321350" y="73968"/>
                  <a:pt x="322541" y="74563"/>
                </a:cubicBezTo>
                <a:cubicBezTo>
                  <a:pt x="323731" y="76945"/>
                  <a:pt x="324029" y="78731"/>
                  <a:pt x="323433" y="79921"/>
                </a:cubicBezTo>
                <a:cubicBezTo>
                  <a:pt x="322838" y="80516"/>
                  <a:pt x="321052" y="80814"/>
                  <a:pt x="318076" y="80814"/>
                </a:cubicBezTo>
                <a:lnTo>
                  <a:pt x="286822" y="80814"/>
                </a:lnTo>
                <a:lnTo>
                  <a:pt x="286822" y="103138"/>
                </a:lnTo>
                <a:cubicBezTo>
                  <a:pt x="296942" y="104329"/>
                  <a:pt x="305872" y="108496"/>
                  <a:pt x="313611" y="115640"/>
                </a:cubicBezTo>
                <a:cubicBezTo>
                  <a:pt x="319564" y="123379"/>
                  <a:pt x="321350" y="130820"/>
                  <a:pt x="318969" y="137964"/>
                </a:cubicBezTo>
                <a:cubicBezTo>
                  <a:pt x="315992" y="145108"/>
                  <a:pt x="310337" y="147787"/>
                  <a:pt x="302002" y="146001"/>
                </a:cubicBezTo>
                <a:cubicBezTo>
                  <a:pt x="297835" y="146001"/>
                  <a:pt x="295751" y="141536"/>
                  <a:pt x="295751" y="132606"/>
                </a:cubicBezTo>
                <a:cubicBezTo>
                  <a:pt x="295156" y="121295"/>
                  <a:pt x="292180" y="113556"/>
                  <a:pt x="286822" y="109389"/>
                </a:cubicBezTo>
                <a:lnTo>
                  <a:pt x="286822" y="202258"/>
                </a:lnTo>
                <a:cubicBezTo>
                  <a:pt x="288012" y="206425"/>
                  <a:pt x="282357" y="209104"/>
                  <a:pt x="269855" y="210295"/>
                </a:cubicBezTo>
                <a:cubicBezTo>
                  <a:pt x="263307" y="210890"/>
                  <a:pt x="260033" y="209104"/>
                  <a:pt x="260033" y="204937"/>
                </a:cubicBezTo>
                <a:lnTo>
                  <a:pt x="260033" y="128141"/>
                </a:lnTo>
                <a:cubicBezTo>
                  <a:pt x="252889" y="141834"/>
                  <a:pt x="243662" y="154335"/>
                  <a:pt x="232351" y="165646"/>
                </a:cubicBezTo>
                <a:cubicBezTo>
                  <a:pt x="228183" y="169813"/>
                  <a:pt x="227588" y="169218"/>
                  <a:pt x="230565" y="163860"/>
                </a:cubicBezTo>
                <a:cubicBezTo>
                  <a:pt x="244852" y="137071"/>
                  <a:pt x="254675" y="109389"/>
                  <a:pt x="260033" y="80814"/>
                </a:cubicBezTo>
                <a:lnTo>
                  <a:pt x="230565" y="80814"/>
                </a:lnTo>
                <a:cubicBezTo>
                  <a:pt x="228183" y="80814"/>
                  <a:pt x="226695" y="80219"/>
                  <a:pt x="226100" y="79028"/>
                </a:cubicBezTo>
                <a:cubicBezTo>
                  <a:pt x="225505" y="77838"/>
                  <a:pt x="226100" y="76945"/>
                  <a:pt x="227886" y="76349"/>
                </a:cubicBezTo>
                <a:lnTo>
                  <a:pt x="260033" y="76349"/>
                </a:lnTo>
                <a:lnTo>
                  <a:pt x="260033" y="41524"/>
                </a:lnTo>
                <a:cubicBezTo>
                  <a:pt x="249317" y="42714"/>
                  <a:pt x="241280" y="43607"/>
                  <a:pt x="235923" y="44202"/>
                </a:cubicBezTo>
                <a:cubicBezTo>
                  <a:pt x="233541" y="44798"/>
                  <a:pt x="232351" y="44798"/>
                  <a:pt x="232351" y="44202"/>
                </a:cubicBezTo>
                <a:cubicBezTo>
                  <a:pt x="231755" y="43012"/>
                  <a:pt x="232351" y="41821"/>
                  <a:pt x="234137" y="40631"/>
                </a:cubicBezTo>
                <a:cubicBezTo>
                  <a:pt x="257949" y="32891"/>
                  <a:pt x="277892" y="24557"/>
                  <a:pt x="293966" y="15627"/>
                </a:cubicBezTo>
                <a:cubicBezTo>
                  <a:pt x="298133" y="12651"/>
                  <a:pt x="301109" y="11163"/>
                  <a:pt x="302895" y="11163"/>
                </a:cubicBezTo>
                <a:close/>
                <a:moveTo>
                  <a:pt x="794028" y="5805"/>
                </a:moveTo>
                <a:cubicBezTo>
                  <a:pt x="811292" y="8781"/>
                  <a:pt x="815757" y="13544"/>
                  <a:pt x="807422" y="20092"/>
                </a:cubicBezTo>
                <a:cubicBezTo>
                  <a:pt x="806232" y="21283"/>
                  <a:pt x="805637" y="21878"/>
                  <a:pt x="805637" y="21878"/>
                </a:cubicBezTo>
                <a:lnTo>
                  <a:pt x="805637" y="55811"/>
                </a:lnTo>
                <a:lnTo>
                  <a:pt x="827068" y="55811"/>
                </a:lnTo>
                <a:cubicBezTo>
                  <a:pt x="828258" y="55811"/>
                  <a:pt x="831235" y="52239"/>
                  <a:pt x="835997" y="45095"/>
                </a:cubicBezTo>
                <a:cubicBezTo>
                  <a:pt x="840165" y="38547"/>
                  <a:pt x="842844" y="35273"/>
                  <a:pt x="844034" y="35273"/>
                </a:cubicBezTo>
                <a:cubicBezTo>
                  <a:pt x="847606" y="35868"/>
                  <a:pt x="855345" y="41821"/>
                  <a:pt x="867251" y="53132"/>
                </a:cubicBezTo>
                <a:cubicBezTo>
                  <a:pt x="869633" y="55513"/>
                  <a:pt x="870228" y="57299"/>
                  <a:pt x="869037" y="58490"/>
                </a:cubicBezTo>
                <a:cubicBezTo>
                  <a:pt x="868442" y="59681"/>
                  <a:pt x="866656" y="60276"/>
                  <a:pt x="863680" y="60276"/>
                </a:cubicBezTo>
                <a:lnTo>
                  <a:pt x="805637" y="60276"/>
                </a:lnTo>
                <a:lnTo>
                  <a:pt x="805637" y="103138"/>
                </a:lnTo>
                <a:lnTo>
                  <a:pt x="847606" y="103138"/>
                </a:lnTo>
                <a:cubicBezTo>
                  <a:pt x="848797" y="103138"/>
                  <a:pt x="851476" y="99566"/>
                  <a:pt x="855643" y="92423"/>
                </a:cubicBezTo>
                <a:cubicBezTo>
                  <a:pt x="859810" y="85874"/>
                  <a:pt x="862787" y="82302"/>
                  <a:pt x="864572" y="81707"/>
                </a:cubicBezTo>
                <a:cubicBezTo>
                  <a:pt x="868144" y="83493"/>
                  <a:pt x="876181" y="89446"/>
                  <a:pt x="888683" y="99566"/>
                </a:cubicBezTo>
                <a:cubicBezTo>
                  <a:pt x="891064" y="102543"/>
                  <a:pt x="892255" y="104627"/>
                  <a:pt x="892255" y="105817"/>
                </a:cubicBezTo>
                <a:cubicBezTo>
                  <a:pt x="891659" y="107008"/>
                  <a:pt x="889873" y="107603"/>
                  <a:pt x="886897" y="107603"/>
                </a:cubicBezTo>
                <a:lnTo>
                  <a:pt x="694909" y="107603"/>
                </a:lnTo>
                <a:cubicBezTo>
                  <a:pt x="691932" y="107603"/>
                  <a:pt x="689848" y="107008"/>
                  <a:pt x="688658" y="105817"/>
                </a:cubicBezTo>
                <a:cubicBezTo>
                  <a:pt x="687467" y="104627"/>
                  <a:pt x="688062" y="103734"/>
                  <a:pt x="690444" y="103138"/>
                </a:cubicBezTo>
                <a:lnTo>
                  <a:pt x="708303" y="103138"/>
                </a:lnTo>
                <a:cubicBezTo>
                  <a:pt x="718423" y="83493"/>
                  <a:pt x="724972" y="64741"/>
                  <a:pt x="727948" y="46881"/>
                </a:cubicBezTo>
                <a:cubicBezTo>
                  <a:pt x="728544" y="40928"/>
                  <a:pt x="728841" y="35570"/>
                  <a:pt x="728841" y="30808"/>
                </a:cubicBezTo>
                <a:cubicBezTo>
                  <a:pt x="728841" y="24259"/>
                  <a:pt x="729734" y="19795"/>
                  <a:pt x="731520" y="17413"/>
                </a:cubicBezTo>
                <a:cubicBezTo>
                  <a:pt x="749380" y="19199"/>
                  <a:pt x="761583" y="22771"/>
                  <a:pt x="768132" y="28129"/>
                </a:cubicBezTo>
                <a:cubicBezTo>
                  <a:pt x="767537" y="29915"/>
                  <a:pt x="766048" y="32296"/>
                  <a:pt x="763667" y="35273"/>
                </a:cubicBezTo>
                <a:cubicBezTo>
                  <a:pt x="757714" y="42416"/>
                  <a:pt x="753249" y="49263"/>
                  <a:pt x="750273" y="55811"/>
                </a:cubicBezTo>
                <a:lnTo>
                  <a:pt x="777955" y="55811"/>
                </a:lnTo>
                <a:lnTo>
                  <a:pt x="777955" y="13841"/>
                </a:lnTo>
                <a:cubicBezTo>
                  <a:pt x="776169" y="6698"/>
                  <a:pt x="781526" y="4019"/>
                  <a:pt x="794028" y="5805"/>
                </a:cubicBezTo>
                <a:close/>
                <a:moveTo>
                  <a:pt x="362724" y="4912"/>
                </a:moveTo>
                <a:cubicBezTo>
                  <a:pt x="381179" y="5507"/>
                  <a:pt x="389811" y="7293"/>
                  <a:pt x="388620" y="10270"/>
                </a:cubicBezTo>
                <a:cubicBezTo>
                  <a:pt x="388620" y="11460"/>
                  <a:pt x="387727" y="12949"/>
                  <a:pt x="385941" y="14734"/>
                </a:cubicBezTo>
                <a:cubicBezTo>
                  <a:pt x="382965" y="18306"/>
                  <a:pt x="381477" y="21878"/>
                  <a:pt x="381477" y="25450"/>
                </a:cubicBezTo>
                <a:cubicBezTo>
                  <a:pt x="380286" y="47477"/>
                  <a:pt x="379988" y="71884"/>
                  <a:pt x="380584" y="98674"/>
                </a:cubicBezTo>
                <a:cubicBezTo>
                  <a:pt x="380584" y="100459"/>
                  <a:pt x="380881" y="103138"/>
                  <a:pt x="381477" y="106710"/>
                </a:cubicBezTo>
                <a:cubicBezTo>
                  <a:pt x="382072" y="109091"/>
                  <a:pt x="383262" y="112366"/>
                  <a:pt x="385048" y="116533"/>
                </a:cubicBezTo>
                <a:cubicBezTo>
                  <a:pt x="390406" y="100459"/>
                  <a:pt x="393978" y="84386"/>
                  <a:pt x="395764" y="68313"/>
                </a:cubicBezTo>
                <a:cubicBezTo>
                  <a:pt x="396359" y="62955"/>
                  <a:pt x="397252" y="59681"/>
                  <a:pt x="398443" y="58490"/>
                </a:cubicBezTo>
                <a:cubicBezTo>
                  <a:pt x="400824" y="57895"/>
                  <a:pt x="407075" y="59978"/>
                  <a:pt x="417195" y="64741"/>
                </a:cubicBezTo>
                <a:cubicBezTo>
                  <a:pt x="425530" y="68908"/>
                  <a:pt x="429697" y="71884"/>
                  <a:pt x="429697" y="73670"/>
                </a:cubicBezTo>
                <a:cubicBezTo>
                  <a:pt x="429102" y="74861"/>
                  <a:pt x="427911" y="76052"/>
                  <a:pt x="426125" y="77242"/>
                </a:cubicBezTo>
                <a:cubicBezTo>
                  <a:pt x="414219" y="84981"/>
                  <a:pt x="401122" y="100459"/>
                  <a:pt x="386834" y="123677"/>
                </a:cubicBezTo>
                <a:cubicBezTo>
                  <a:pt x="393978" y="149275"/>
                  <a:pt x="409158" y="168623"/>
                  <a:pt x="432376" y="181720"/>
                </a:cubicBezTo>
                <a:cubicBezTo>
                  <a:pt x="434757" y="184101"/>
                  <a:pt x="435948" y="185589"/>
                  <a:pt x="435948" y="186184"/>
                </a:cubicBezTo>
                <a:cubicBezTo>
                  <a:pt x="435948" y="187375"/>
                  <a:pt x="434757" y="188268"/>
                  <a:pt x="432376" y="188863"/>
                </a:cubicBezTo>
                <a:cubicBezTo>
                  <a:pt x="427018" y="190649"/>
                  <a:pt x="421660" y="194816"/>
                  <a:pt x="416302" y="201365"/>
                </a:cubicBezTo>
                <a:cubicBezTo>
                  <a:pt x="413326" y="205532"/>
                  <a:pt x="411242" y="207913"/>
                  <a:pt x="410052" y="208509"/>
                </a:cubicBezTo>
                <a:cubicBezTo>
                  <a:pt x="390406" y="194221"/>
                  <a:pt x="379095" y="166242"/>
                  <a:pt x="376119" y="124570"/>
                </a:cubicBezTo>
                <a:cubicBezTo>
                  <a:pt x="371951" y="165646"/>
                  <a:pt x="345460" y="193328"/>
                  <a:pt x="296644" y="207616"/>
                </a:cubicBezTo>
                <a:cubicBezTo>
                  <a:pt x="288905" y="209997"/>
                  <a:pt x="285036" y="210890"/>
                  <a:pt x="285036" y="210295"/>
                </a:cubicBezTo>
                <a:cubicBezTo>
                  <a:pt x="284441" y="209699"/>
                  <a:pt x="287715" y="207616"/>
                  <a:pt x="294858" y="204044"/>
                </a:cubicBezTo>
                <a:cubicBezTo>
                  <a:pt x="335340" y="187375"/>
                  <a:pt x="355283" y="150763"/>
                  <a:pt x="354687" y="94209"/>
                </a:cubicBezTo>
                <a:cubicBezTo>
                  <a:pt x="354687" y="67420"/>
                  <a:pt x="354687" y="40333"/>
                  <a:pt x="354687" y="12949"/>
                </a:cubicBezTo>
                <a:cubicBezTo>
                  <a:pt x="354092" y="6400"/>
                  <a:pt x="356771" y="3721"/>
                  <a:pt x="362724" y="4912"/>
                </a:cubicBezTo>
                <a:close/>
                <a:moveTo>
                  <a:pt x="550024" y="3572"/>
                </a:moveTo>
                <a:cubicBezTo>
                  <a:pt x="554638" y="3572"/>
                  <a:pt x="561856" y="4614"/>
                  <a:pt x="571679" y="6698"/>
                </a:cubicBezTo>
                <a:cubicBezTo>
                  <a:pt x="581799" y="9674"/>
                  <a:pt x="587752" y="14139"/>
                  <a:pt x="589538" y="20092"/>
                </a:cubicBezTo>
                <a:cubicBezTo>
                  <a:pt x="591324" y="29617"/>
                  <a:pt x="587752" y="36761"/>
                  <a:pt x="578823" y="41524"/>
                </a:cubicBezTo>
                <a:cubicBezTo>
                  <a:pt x="566916" y="45691"/>
                  <a:pt x="559773" y="43309"/>
                  <a:pt x="557391" y="34380"/>
                </a:cubicBezTo>
                <a:cubicBezTo>
                  <a:pt x="556796" y="33784"/>
                  <a:pt x="556498" y="32891"/>
                  <a:pt x="556498" y="31701"/>
                </a:cubicBezTo>
                <a:cubicBezTo>
                  <a:pt x="556498" y="18604"/>
                  <a:pt x="552331" y="10270"/>
                  <a:pt x="543997" y="6698"/>
                </a:cubicBezTo>
                <a:cubicBezTo>
                  <a:pt x="543402" y="4614"/>
                  <a:pt x="545411" y="3572"/>
                  <a:pt x="550024" y="3572"/>
                </a:cubicBezTo>
                <a:close/>
                <a:moveTo>
                  <a:pt x="91262" y="3126"/>
                </a:moveTo>
                <a:cubicBezTo>
                  <a:pt x="91262" y="3721"/>
                  <a:pt x="93047" y="4316"/>
                  <a:pt x="96619" y="4912"/>
                </a:cubicBezTo>
                <a:cubicBezTo>
                  <a:pt x="112098" y="6698"/>
                  <a:pt x="119837" y="8484"/>
                  <a:pt x="119837" y="10270"/>
                </a:cubicBezTo>
                <a:cubicBezTo>
                  <a:pt x="119837" y="11460"/>
                  <a:pt x="119241" y="12651"/>
                  <a:pt x="118051" y="13841"/>
                </a:cubicBezTo>
                <a:cubicBezTo>
                  <a:pt x="114479" y="17413"/>
                  <a:pt x="112098" y="24557"/>
                  <a:pt x="110907" y="35273"/>
                </a:cubicBezTo>
                <a:lnTo>
                  <a:pt x="154662" y="35273"/>
                </a:lnTo>
                <a:cubicBezTo>
                  <a:pt x="155258" y="34677"/>
                  <a:pt x="155853" y="33784"/>
                  <a:pt x="156448" y="32594"/>
                </a:cubicBezTo>
                <a:cubicBezTo>
                  <a:pt x="163592" y="20688"/>
                  <a:pt x="168652" y="15032"/>
                  <a:pt x="171629" y="15627"/>
                </a:cubicBezTo>
                <a:cubicBezTo>
                  <a:pt x="176391" y="17413"/>
                  <a:pt x="183535" y="23366"/>
                  <a:pt x="193060" y="33487"/>
                </a:cubicBezTo>
                <a:cubicBezTo>
                  <a:pt x="194251" y="35868"/>
                  <a:pt x="194846" y="37356"/>
                  <a:pt x="194846" y="37952"/>
                </a:cubicBezTo>
                <a:cubicBezTo>
                  <a:pt x="194251" y="39142"/>
                  <a:pt x="193060" y="39440"/>
                  <a:pt x="191274" y="38845"/>
                </a:cubicBezTo>
                <a:lnTo>
                  <a:pt x="110014" y="38845"/>
                </a:lnTo>
                <a:cubicBezTo>
                  <a:pt x="107037" y="56109"/>
                  <a:pt x="105549" y="64443"/>
                  <a:pt x="105549" y="63848"/>
                </a:cubicBezTo>
                <a:lnTo>
                  <a:pt x="143054" y="63848"/>
                </a:lnTo>
                <a:cubicBezTo>
                  <a:pt x="143054" y="63252"/>
                  <a:pt x="143947" y="61764"/>
                  <a:pt x="145733" y="59383"/>
                </a:cubicBezTo>
                <a:cubicBezTo>
                  <a:pt x="150495" y="51049"/>
                  <a:pt x="154067" y="46584"/>
                  <a:pt x="156448" y="45988"/>
                </a:cubicBezTo>
                <a:cubicBezTo>
                  <a:pt x="159425" y="46584"/>
                  <a:pt x="165973" y="52239"/>
                  <a:pt x="176094" y="62955"/>
                </a:cubicBezTo>
                <a:cubicBezTo>
                  <a:pt x="177284" y="64741"/>
                  <a:pt x="177582" y="65931"/>
                  <a:pt x="176987" y="66527"/>
                </a:cubicBezTo>
                <a:cubicBezTo>
                  <a:pt x="176987" y="67717"/>
                  <a:pt x="176391" y="68015"/>
                  <a:pt x="175201" y="67420"/>
                </a:cubicBezTo>
                <a:lnTo>
                  <a:pt x="104656" y="67420"/>
                </a:lnTo>
                <a:cubicBezTo>
                  <a:pt x="102870" y="75159"/>
                  <a:pt x="99894" y="83195"/>
                  <a:pt x="95726" y="91530"/>
                </a:cubicBezTo>
                <a:lnTo>
                  <a:pt x="166271" y="91530"/>
                </a:lnTo>
                <a:cubicBezTo>
                  <a:pt x="166866" y="90934"/>
                  <a:pt x="167462" y="90339"/>
                  <a:pt x="168057" y="89744"/>
                </a:cubicBezTo>
                <a:cubicBezTo>
                  <a:pt x="175796" y="79028"/>
                  <a:pt x="180856" y="73670"/>
                  <a:pt x="183237" y="73670"/>
                </a:cubicBezTo>
                <a:cubicBezTo>
                  <a:pt x="186809" y="74861"/>
                  <a:pt x="193060" y="80814"/>
                  <a:pt x="201990" y="91530"/>
                </a:cubicBezTo>
                <a:cubicBezTo>
                  <a:pt x="203180" y="93316"/>
                  <a:pt x="203478" y="94506"/>
                  <a:pt x="202883" y="95102"/>
                </a:cubicBezTo>
                <a:cubicBezTo>
                  <a:pt x="202883" y="95697"/>
                  <a:pt x="201990" y="95995"/>
                  <a:pt x="200204" y="95995"/>
                </a:cubicBezTo>
                <a:lnTo>
                  <a:pt x="135017" y="95995"/>
                </a:lnTo>
                <a:cubicBezTo>
                  <a:pt x="150495" y="113854"/>
                  <a:pt x="172819" y="125760"/>
                  <a:pt x="201990" y="131713"/>
                </a:cubicBezTo>
                <a:cubicBezTo>
                  <a:pt x="206157" y="132309"/>
                  <a:pt x="208538" y="133202"/>
                  <a:pt x="209133" y="134392"/>
                </a:cubicBezTo>
                <a:cubicBezTo>
                  <a:pt x="209729" y="134988"/>
                  <a:pt x="208538" y="136178"/>
                  <a:pt x="205562" y="137964"/>
                </a:cubicBezTo>
                <a:cubicBezTo>
                  <a:pt x="200799" y="140941"/>
                  <a:pt x="196632" y="145703"/>
                  <a:pt x="193060" y="152252"/>
                </a:cubicBezTo>
                <a:cubicBezTo>
                  <a:pt x="190679" y="155824"/>
                  <a:pt x="189190" y="157609"/>
                  <a:pt x="188595" y="157609"/>
                </a:cubicBezTo>
                <a:cubicBezTo>
                  <a:pt x="183833" y="158205"/>
                  <a:pt x="174308" y="152847"/>
                  <a:pt x="160020" y="141536"/>
                </a:cubicBezTo>
                <a:lnTo>
                  <a:pt x="160020" y="200472"/>
                </a:lnTo>
                <a:cubicBezTo>
                  <a:pt x="161211" y="205830"/>
                  <a:pt x="156448" y="209402"/>
                  <a:pt x="145733" y="211188"/>
                </a:cubicBezTo>
                <a:cubicBezTo>
                  <a:pt x="136208" y="213569"/>
                  <a:pt x="132040" y="210592"/>
                  <a:pt x="133231" y="202258"/>
                </a:cubicBezTo>
                <a:lnTo>
                  <a:pt x="133231" y="193328"/>
                </a:lnTo>
                <a:lnTo>
                  <a:pt x="77867" y="193328"/>
                </a:lnTo>
                <a:lnTo>
                  <a:pt x="77867" y="204044"/>
                </a:lnTo>
                <a:cubicBezTo>
                  <a:pt x="78462" y="208806"/>
                  <a:pt x="71914" y="212081"/>
                  <a:pt x="58222" y="213866"/>
                </a:cubicBezTo>
                <a:cubicBezTo>
                  <a:pt x="53459" y="213866"/>
                  <a:pt x="51376" y="209997"/>
                  <a:pt x="51971" y="202258"/>
                </a:cubicBezTo>
                <a:lnTo>
                  <a:pt x="51971" y="140643"/>
                </a:lnTo>
                <a:cubicBezTo>
                  <a:pt x="46018" y="144810"/>
                  <a:pt x="34409" y="150168"/>
                  <a:pt x="17145" y="156716"/>
                </a:cubicBezTo>
                <a:cubicBezTo>
                  <a:pt x="6430" y="160884"/>
                  <a:pt x="1369" y="162967"/>
                  <a:pt x="1965" y="162967"/>
                </a:cubicBezTo>
                <a:cubicBezTo>
                  <a:pt x="774" y="162967"/>
                  <a:pt x="4346" y="160288"/>
                  <a:pt x="12680" y="154931"/>
                </a:cubicBezTo>
                <a:cubicBezTo>
                  <a:pt x="37088" y="140643"/>
                  <a:pt x="55543" y="120998"/>
                  <a:pt x="68044" y="95995"/>
                </a:cubicBezTo>
                <a:lnTo>
                  <a:pt x="6430" y="95995"/>
                </a:lnTo>
                <a:cubicBezTo>
                  <a:pt x="4048" y="95995"/>
                  <a:pt x="1965" y="95399"/>
                  <a:pt x="179" y="94209"/>
                </a:cubicBezTo>
                <a:cubicBezTo>
                  <a:pt x="-417" y="93018"/>
                  <a:pt x="476" y="92125"/>
                  <a:pt x="2858" y="91530"/>
                </a:cubicBezTo>
                <a:lnTo>
                  <a:pt x="69830" y="91530"/>
                </a:lnTo>
                <a:cubicBezTo>
                  <a:pt x="72212" y="83195"/>
                  <a:pt x="74593" y="75159"/>
                  <a:pt x="76974" y="67420"/>
                </a:cubicBezTo>
                <a:lnTo>
                  <a:pt x="24289" y="67420"/>
                </a:lnTo>
                <a:cubicBezTo>
                  <a:pt x="21312" y="67420"/>
                  <a:pt x="18931" y="66824"/>
                  <a:pt x="17145" y="65634"/>
                </a:cubicBezTo>
                <a:cubicBezTo>
                  <a:pt x="15955" y="65038"/>
                  <a:pt x="16848" y="64443"/>
                  <a:pt x="19824" y="63848"/>
                </a:cubicBezTo>
                <a:lnTo>
                  <a:pt x="77867" y="63848"/>
                </a:lnTo>
                <a:cubicBezTo>
                  <a:pt x="77867" y="62062"/>
                  <a:pt x="79058" y="53727"/>
                  <a:pt x="81439" y="38845"/>
                </a:cubicBezTo>
                <a:lnTo>
                  <a:pt x="22503" y="38845"/>
                </a:lnTo>
                <a:cubicBezTo>
                  <a:pt x="19526" y="38845"/>
                  <a:pt x="17145" y="38249"/>
                  <a:pt x="15359" y="37059"/>
                </a:cubicBezTo>
                <a:cubicBezTo>
                  <a:pt x="14169" y="36463"/>
                  <a:pt x="15062" y="35868"/>
                  <a:pt x="18038" y="35273"/>
                </a:cubicBezTo>
                <a:lnTo>
                  <a:pt x="82332" y="35273"/>
                </a:lnTo>
                <a:cubicBezTo>
                  <a:pt x="81737" y="32891"/>
                  <a:pt x="81737" y="29320"/>
                  <a:pt x="82332" y="24557"/>
                </a:cubicBezTo>
                <a:cubicBezTo>
                  <a:pt x="82927" y="20390"/>
                  <a:pt x="83225" y="16818"/>
                  <a:pt x="83225" y="13841"/>
                </a:cubicBezTo>
                <a:cubicBezTo>
                  <a:pt x="82034" y="5507"/>
                  <a:pt x="84713" y="1935"/>
                  <a:pt x="91262" y="3126"/>
                </a:cubicBezTo>
                <a:close/>
                <a:moveTo>
                  <a:pt x="1002983" y="447"/>
                </a:moveTo>
                <a:cubicBezTo>
                  <a:pt x="1003578" y="-148"/>
                  <a:pt x="1007150" y="-148"/>
                  <a:pt x="1013698" y="447"/>
                </a:cubicBezTo>
                <a:cubicBezTo>
                  <a:pt x="1045250" y="5805"/>
                  <a:pt x="1053882" y="17711"/>
                  <a:pt x="1039594" y="36166"/>
                </a:cubicBezTo>
                <a:lnTo>
                  <a:pt x="1071741" y="36166"/>
                </a:lnTo>
                <a:cubicBezTo>
                  <a:pt x="1074718" y="36166"/>
                  <a:pt x="1078587" y="32594"/>
                  <a:pt x="1083350" y="25450"/>
                </a:cubicBezTo>
                <a:cubicBezTo>
                  <a:pt x="1088112" y="17711"/>
                  <a:pt x="1092280" y="14734"/>
                  <a:pt x="1095851" y="16520"/>
                </a:cubicBezTo>
                <a:cubicBezTo>
                  <a:pt x="1103591" y="21283"/>
                  <a:pt x="1110437" y="26938"/>
                  <a:pt x="1116390" y="33487"/>
                </a:cubicBezTo>
                <a:cubicBezTo>
                  <a:pt x="1117580" y="35273"/>
                  <a:pt x="1117878" y="36761"/>
                  <a:pt x="1117283" y="37952"/>
                </a:cubicBezTo>
                <a:cubicBezTo>
                  <a:pt x="1117283" y="39142"/>
                  <a:pt x="1116390" y="39738"/>
                  <a:pt x="1114604" y="39738"/>
                </a:cubicBezTo>
                <a:lnTo>
                  <a:pt x="970836" y="39738"/>
                </a:lnTo>
                <a:cubicBezTo>
                  <a:pt x="963097" y="39142"/>
                  <a:pt x="959823" y="43012"/>
                  <a:pt x="961013" y="51346"/>
                </a:cubicBezTo>
                <a:cubicBezTo>
                  <a:pt x="959823" y="76945"/>
                  <a:pt x="958930" y="94804"/>
                  <a:pt x="958334" y="104924"/>
                </a:cubicBezTo>
                <a:cubicBezTo>
                  <a:pt x="957739" y="116831"/>
                  <a:pt x="956846" y="126951"/>
                  <a:pt x="955655" y="135285"/>
                </a:cubicBezTo>
                <a:cubicBezTo>
                  <a:pt x="953274" y="151359"/>
                  <a:pt x="948512" y="165944"/>
                  <a:pt x="941368" y="179041"/>
                </a:cubicBezTo>
                <a:cubicBezTo>
                  <a:pt x="923508" y="205234"/>
                  <a:pt x="914579" y="215057"/>
                  <a:pt x="914579" y="208509"/>
                </a:cubicBezTo>
                <a:cubicBezTo>
                  <a:pt x="917555" y="201365"/>
                  <a:pt x="921425" y="193031"/>
                  <a:pt x="926187" y="183506"/>
                </a:cubicBezTo>
                <a:cubicBezTo>
                  <a:pt x="928569" y="176957"/>
                  <a:pt x="930355" y="167134"/>
                  <a:pt x="931545" y="154038"/>
                </a:cubicBezTo>
                <a:cubicBezTo>
                  <a:pt x="933331" y="142131"/>
                  <a:pt x="934522" y="124570"/>
                  <a:pt x="935117" y="101352"/>
                </a:cubicBezTo>
                <a:lnTo>
                  <a:pt x="935117" y="73670"/>
                </a:lnTo>
                <a:lnTo>
                  <a:pt x="935117" y="26343"/>
                </a:lnTo>
                <a:cubicBezTo>
                  <a:pt x="935117" y="21581"/>
                  <a:pt x="940772" y="22771"/>
                  <a:pt x="952084" y="29915"/>
                </a:cubicBezTo>
                <a:cubicBezTo>
                  <a:pt x="959823" y="34677"/>
                  <a:pt x="964883" y="36761"/>
                  <a:pt x="967264" y="36166"/>
                </a:cubicBezTo>
                <a:lnTo>
                  <a:pt x="1018163" y="36166"/>
                </a:lnTo>
                <a:cubicBezTo>
                  <a:pt x="1015782" y="33189"/>
                  <a:pt x="1014591" y="29022"/>
                  <a:pt x="1014591" y="23664"/>
                </a:cubicBezTo>
                <a:cubicBezTo>
                  <a:pt x="1015187" y="15330"/>
                  <a:pt x="1012805" y="9079"/>
                  <a:pt x="1007448" y="4912"/>
                </a:cubicBezTo>
                <a:cubicBezTo>
                  <a:pt x="1003280" y="2531"/>
                  <a:pt x="1001792" y="1042"/>
                  <a:pt x="1002983" y="4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稻壳儿春秋广告/盗版必究        原创来源：http://chn.docer.com/works?userid=199329941#!/work_time" hidden="1"/>
          <p:cNvSpPr txBox="1"/>
          <p:nvPr userDrawn="1"/>
        </p:nvSpPr>
        <p:spPr>
          <a:xfrm>
            <a:off x="2656331" y="4085180"/>
            <a:ext cx="177118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hlinkClick r:id="rId4"/>
              </a:rPr>
              <a:t>http://chn.docer.com/works?userid=199329941</a:t>
            </a:r>
            <a:endParaRPr lang="zh-CN" altLang="en-US" sz="105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稻壳儿春秋广告/盗版必究        原创来源：http://chn.docer.com/works?userid=199329941#!/work_time" hidden="1"/>
          <p:cNvSpPr/>
          <p:nvPr userDrawn="1"/>
        </p:nvSpPr>
        <p:spPr>
          <a:xfrm>
            <a:off x="3276645" y="3047508"/>
            <a:ext cx="530558" cy="530677"/>
          </a:xfrm>
          <a:prstGeom prst="ellipse">
            <a:avLst/>
          </a:prstGeom>
          <a:solidFill>
            <a:srgbClr val="EE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grpSp>
        <p:nvGrpSpPr>
          <p:cNvPr id="20" name="稻壳儿春秋广告/盗版必究        原创来源：http://chn.docer.com/works?userid=199329941#!/work_time" hidden="1"/>
          <p:cNvGrpSpPr>
            <a:grpSpLocks noChangeAspect="1"/>
          </p:cNvGrpSpPr>
          <p:nvPr userDrawn="1"/>
        </p:nvGrpSpPr>
        <p:grpSpPr bwMode="auto">
          <a:xfrm>
            <a:off x="3402330" y="3170857"/>
            <a:ext cx="279188" cy="283979"/>
            <a:chOff x="3729" y="997"/>
            <a:chExt cx="1595" cy="1622"/>
          </a:xfrm>
          <a:solidFill>
            <a:schemeClr val="bg1"/>
          </a:solidFill>
        </p:grpSpPr>
        <p:sp>
          <p:nvSpPr>
            <p:cNvPr id="21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794" y="1026"/>
              <a:ext cx="1530" cy="1593"/>
            </a:xfrm>
            <a:custGeom>
              <a:avLst/>
              <a:gdLst>
                <a:gd name="T0" fmla="*/ 111 w 729"/>
                <a:gd name="T1" fmla="*/ 246 h 758"/>
                <a:gd name="T2" fmla="*/ 75 w 729"/>
                <a:gd name="T3" fmla="*/ 330 h 758"/>
                <a:gd name="T4" fmla="*/ 151 w 729"/>
                <a:gd name="T5" fmla="*/ 319 h 758"/>
                <a:gd name="T6" fmla="*/ 207 w 729"/>
                <a:gd name="T7" fmla="*/ 251 h 758"/>
                <a:gd name="T8" fmla="*/ 338 w 729"/>
                <a:gd name="T9" fmla="*/ 329 h 758"/>
                <a:gd name="T10" fmla="*/ 371 w 729"/>
                <a:gd name="T11" fmla="*/ 202 h 758"/>
                <a:gd name="T12" fmla="*/ 386 w 729"/>
                <a:gd name="T13" fmla="*/ 329 h 758"/>
                <a:gd name="T14" fmla="*/ 498 w 729"/>
                <a:gd name="T15" fmla="*/ 220 h 758"/>
                <a:gd name="T16" fmla="*/ 392 w 729"/>
                <a:gd name="T17" fmla="*/ 196 h 758"/>
                <a:gd name="T18" fmla="*/ 413 w 729"/>
                <a:gd name="T19" fmla="*/ 86 h 758"/>
                <a:gd name="T20" fmla="*/ 476 w 729"/>
                <a:gd name="T21" fmla="*/ 21 h 758"/>
                <a:gd name="T22" fmla="*/ 448 w 729"/>
                <a:gd name="T23" fmla="*/ 710 h 758"/>
                <a:gd name="T24" fmla="*/ 122 w 729"/>
                <a:gd name="T25" fmla="*/ 208 h 758"/>
                <a:gd name="T26" fmla="*/ 195 w 729"/>
                <a:gd name="T27" fmla="*/ 379 h 758"/>
                <a:gd name="T28" fmla="*/ 217 w 729"/>
                <a:gd name="T29" fmla="*/ 499 h 758"/>
                <a:gd name="T30" fmla="*/ 338 w 729"/>
                <a:gd name="T31" fmla="*/ 387 h 758"/>
                <a:gd name="T32" fmla="*/ 195 w 729"/>
                <a:gd name="T33" fmla="*/ 379 h 758"/>
                <a:gd name="T34" fmla="*/ 388 w 729"/>
                <a:gd name="T35" fmla="*/ 380 h 758"/>
                <a:gd name="T36" fmla="*/ 494 w 729"/>
                <a:gd name="T37" fmla="*/ 505 h 758"/>
                <a:gd name="T38" fmla="*/ 519 w 729"/>
                <a:gd name="T39" fmla="*/ 380 h 758"/>
                <a:gd name="T40" fmla="*/ 239 w 729"/>
                <a:gd name="T41" fmla="*/ 599 h 758"/>
                <a:gd name="T42" fmla="*/ 337 w 729"/>
                <a:gd name="T43" fmla="*/ 646 h 758"/>
                <a:gd name="T44" fmla="*/ 222 w 729"/>
                <a:gd name="T45" fmla="*/ 552 h 758"/>
                <a:gd name="T46" fmla="*/ 608 w 729"/>
                <a:gd name="T47" fmla="*/ 472 h 758"/>
                <a:gd name="T48" fmla="*/ 654 w 729"/>
                <a:gd name="T49" fmla="*/ 379 h 758"/>
                <a:gd name="T50" fmla="*/ 565 w 729"/>
                <a:gd name="T51" fmla="*/ 390 h 758"/>
                <a:gd name="T52" fmla="*/ 564 w 729"/>
                <a:gd name="T53" fmla="*/ 328 h 758"/>
                <a:gd name="T54" fmla="*/ 639 w 729"/>
                <a:gd name="T55" fmla="*/ 271 h 758"/>
                <a:gd name="T56" fmla="*/ 550 w 729"/>
                <a:gd name="T57" fmla="*/ 222 h 758"/>
                <a:gd name="T58" fmla="*/ 388 w 729"/>
                <a:gd name="T59" fmla="*/ 567 h 758"/>
                <a:gd name="T60" fmla="*/ 438 w 729"/>
                <a:gd name="T61" fmla="*/ 640 h 758"/>
                <a:gd name="T62" fmla="*/ 490 w 729"/>
                <a:gd name="T63" fmla="*/ 557 h 758"/>
                <a:gd name="T64" fmla="*/ 147 w 729"/>
                <a:gd name="T65" fmla="*/ 380 h 758"/>
                <a:gd name="T66" fmla="*/ 92 w 729"/>
                <a:gd name="T67" fmla="*/ 456 h 758"/>
                <a:gd name="T68" fmla="*/ 156 w 729"/>
                <a:gd name="T69" fmla="*/ 484 h 758"/>
                <a:gd name="T70" fmla="*/ 532 w 729"/>
                <a:gd name="T71" fmla="*/ 600 h 758"/>
                <a:gd name="T72" fmla="*/ 532 w 729"/>
                <a:gd name="T73" fmla="*/ 600 h 758"/>
                <a:gd name="T74" fmla="*/ 593 w 729"/>
                <a:gd name="T75" fmla="*/ 181 h 758"/>
                <a:gd name="T76" fmla="*/ 176 w 729"/>
                <a:gd name="T77" fmla="*/ 581 h 758"/>
                <a:gd name="T78" fmla="*/ 176 w 729"/>
                <a:gd name="T79" fmla="*/ 581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9" h="758">
                  <a:moveTo>
                    <a:pt x="141" y="204"/>
                  </a:moveTo>
                  <a:cubicBezTo>
                    <a:pt x="141" y="226"/>
                    <a:pt x="135" y="243"/>
                    <a:pt x="111" y="246"/>
                  </a:cubicBezTo>
                  <a:cubicBezTo>
                    <a:pt x="105" y="247"/>
                    <a:pt x="98" y="253"/>
                    <a:pt x="96" y="258"/>
                  </a:cubicBezTo>
                  <a:cubicBezTo>
                    <a:pt x="89" y="280"/>
                    <a:pt x="83" y="303"/>
                    <a:pt x="75" y="330"/>
                  </a:cubicBezTo>
                  <a:cubicBezTo>
                    <a:pt x="100" y="330"/>
                    <a:pt x="120" y="330"/>
                    <a:pt x="140" y="329"/>
                  </a:cubicBezTo>
                  <a:cubicBezTo>
                    <a:pt x="144" y="329"/>
                    <a:pt x="149" y="323"/>
                    <a:pt x="151" y="319"/>
                  </a:cubicBezTo>
                  <a:cubicBezTo>
                    <a:pt x="153" y="313"/>
                    <a:pt x="152" y="305"/>
                    <a:pt x="153" y="299"/>
                  </a:cubicBezTo>
                  <a:cubicBezTo>
                    <a:pt x="157" y="260"/>
                    <a:pt x="163" y="254"/>
                    <a:pt x="207" y="251"/>
                  </a:cubicBezTo>
                  <a:cubicBezTo>
                    <a:pt x="204" y="277"/>
                    <a:pt x="201" y="302"/>
                    <a:pt x="198" y="329"/>
                  </a:cubicBezTo>
                  <a:cubicBezTo>
                    <a:pt x="246" y="329"/>
                    <a:pt x="291" y="329"/>
                    <a:pt x="338" y="329"/>
                  </a:cubicBezTo>
                  <a:cubicBezTo>
                    <a:pt x="338" y="300"/>
                    <a:pt x="338" y="271"/>
                    <a:pt x="339" y="243"/>
                  </a:cubicBezTo>
                  <a:cubicBezTo>
                    <a:pt x="339" y="204"/>
                    <a:pt x="332" y="214"/>
                    <a:pt x="371" y="202"/>
                  </a:cubicBezTo>
                  <a:cubicBezTo>
                    <a:pt x="375" y="200"/>
                    <a:pt x="380" y="199"/>
                    <a:pt x="386" y="197"/>
                  </a:cubicBezTo>
                  <a:cubicBezTo>
                    <a:pt x="386" y="242"/>
                    <a:pt x="386" y="285"/>
                    <a:pt x="386" y="329"/>
                  </a:cubicBezTo>
                  <a:cubicBezTo>
                    <a:pt x="430" y="329"/>
                    <a:pt x="472" y="329"/>
                    <a:pt x="516" y="329"/>
                  </a:cubicBezTo>
                  <a:cubicBezTo>
                    <a:pt x="511" y="291"/>
                    <a:pt x="505" y="255"/>
                    <a:pt x="498" y="220"/>
                  </a:cubicBezTo>
                  <a:cubicBezTo>
                    <a:pt x="498" y="215"/>
                    <a:pt x="489" y="209"/>
                    <a:pt x="483" y="208"/>
                  </a:cubicBezTo>
                  <a:cubicBezTo>
                    <a:pt x="454" y="203"/>
                    <a:pt x="425" y="200"/>
                    <a:pt x="392" y="196"/>
                  </a:cubicBezTo>
                  <a:cubicBezTo>
                    <a:pt x="425" y="186"/>
                    <a:pt x="454" y="178"/>
                    <a:pt x="488" y="168"/>
                  </a:cubicBezTo>
                  <a:cubicBezTo>
                    <a:pt x="462" y="139"/>
                    <a:pt x="437" y="112"/>
                    <a:pt x="413" y="86"/>
                  </a:cubicBezTo>
                  <a:cubicBezTo>
                    <a:pt x="389" y="59"/>
                    <a:pt x="364" y="33"/>
                    <a:pt x="337" y="4"/>
                  </a:cubicBezTo>
                  <a:cubicBezTo>
                    <a:pt x="387" y="0"/>
                    <a:pt x="432" y="6"/>
                    <a:pt x="476" y="21"/>
                  </a:cubicBezTo>
                  <a:cubicBezTo>
                    <a:pt x="633" y="73"/>
                    <a:pt x="729" y="214"/>
                    <a:pt x="723" y="382"/>
                  </a:cubicBezTo>
                  <a:cubicBezTo>
                    <a:pt x="717" y="536"/>
                    <a:pt x="604" y="670"/>
                    <a:pt x="448" y="710"/>
                  </a:cubicBezTo>
                  <a:cubicBezTo>
                    <a:pt x="264" y="758"/>
                    <a:pt x="38" y="640"/>
                    <a:pt x="10" y="406"/>
                  </a:cubicBezTo>
                  <a:cubicBezTo>
                    <a:pt x="0" y="324"/>
                    <a:pt x="30" y="241"/>
                    <a:pt x="122" y="208"/>
                  </a:cubicBezTo>
                  <a:cubicBezTo>
                    <a:pt x="128" y="206"/>
                    <a:pt x="135" y="205"/>
                    <a:pt x="141" y="204"/>
                  </a:cubicBezTo>
                  <a:close/>
                  <a:moveTo>
                    <a:pt x="195" y="379"/>
                  </a:moveTo>
                  <a:cubicBezTo>
                    <a:pt x="199" y="417"/>
                    <a:pt x="203" y="452"/>
                    <a:pt x="207" y="487"/>
                  </a:cubicBezTo>
                  <a:cubicBezTo>
                    <a:pt x="208" y="492"/>
                    <a:pt x="213" y="498"/>
                    <a:pt x="217" y="499"/>
                  </a:cubicBezTo>
                  <a:cubicBezTo>
                    <a:pt x="256" y="506"/>
                    <a:pt x="296" y="512"/>
                    <a:pt x="338" y="519"/>
                  </a:cubicBezTo>
                  <a:cubicBezTo>
                    <a:pt x="338" y="472"/>
                    <a:pt x="338" y="430"/>
                    <a:pt x="338" y="387"/>
                  </a:cubicBezTo>
                  <a:cubicBezTo>
                    <a:pt x="338" y="384"/>
                    <a:pt x="331" y="379"/>
                    <a:pt x="327" y="379"/>
                  </a:cubicBezTo>
                  <a:cubicBezTo>
                    <a:pt x="284" y="378"/>
                    <a:pt x="242" y="379"/>
                    <a:pt x="195" y="379"/>
                  </a:cubicBezTo>
                  <a:close/>
                  <a:moveTo>
                    <a:pt x="519" y="380"/>
                  </a:moveTo>
                  <a:cubicBezTo>
                    <a:pt x="472" y="380"/>
                    <a:pt x="430" y="380"/>
                    <a:pt x="388" y="380"/>
                  </a:cubicBezTo>
                  <a:cubicBezTo>
                    <a:pt x="388" y="427"/>
                    <a:pt x="388" y="471"/>
                    <a:pt x="388" y="520"/>
                  </a:cubicBezTo>
                  <a:cubicBezTo>
                    <a:pt x="425" y="515"/>
                    <a:pt x="460" y="511"/>
                    <a:pt x="494" y="505"/>
                  </a:cubicBezTo>
                  <a:cubicBezTo>
                    <a:pt x="498" y="505"/>
                    <a:pt x="504" y="499"/>
                    <a:pt x="504" y="496"/>
                  </a:cubicBezTo>
                  <a:cubicBezTo>
                    <a:pt x="510" y="458"/>
                    <a:pt x="514" y="420"/>
                    <a:pt x="519" y="380"/>
                  </a:cubicBezTo>
                  <a:close/>
                  <a:moveTo>
                    <a:pt x="222" y="552"/>
                  </a:moveTo>
                  <a:cubicBezTo>
                    <a:pt x="228" y="569"/>
                    <a:pt x="232" y="584"/>
                    <a:pt x="239" y="599"/>
                  </a:cubicBezTo>
                  <a:cubicBezTo>
                    <a:pt x="244" y="610"/>
                    <a:pt x="249" y="624"/>
                    <a:pt x="258" y="629"/>
                  </a:cubicBezTo>
                  <a:cubicBezTo>
                    <a:pt x="283" y="640"/>
                    <a:pt x="309" y="649"/>
                    <a:pt x="337" y="646"/>
                  </a:cubicBezTo>
                  <a:cubicBezTo>
                    <a:pt x="337" y="618"/>
                    <a:pt x="337" y="593"/>
                    <a:pt x="337" y="566"/>
                  </a:cubicBezTo>
                  <a:cubicBezTo>
                    <a:pt x="299" y="561"/>
                    <a:pt x="262" y="557"/>
                    <a:pt x="222" y="552"/>
                  </a:cubicBezTo>
                  <a:close/>
                  <a:moveTo>
                    <a:pt x="557" y="491"/>
                  </a:moveTo>
                  <a:cubicBezTo>
                    <a:pt x="576" y="484"/>
                    <a:pt x="592" y="477"/>
                    <a:pt x="608" y="472"/>
                  </a:cubicBezTo>
                  <a:cubicBezTo>
                    <a:pt x="626" y="466"/>
                    <a:pt x="642" y="458"/>
                    <a:pt x="644" y="435"/>
                  </a:cubicBezTo>
                  <a:cubicBezTo>
                    <a:pt x="646" y="417"/>
                    <a:pt x="650" y="399"/>
                    <a:pt x="654" y="379"/>
                  </a:cubicBezTo>
                  <a:cubicBezTo>
                    <a:pt x="625" y="379"/>
                    <a:pt x="601" y="378"/>
                    <a:pt x="577" y="379"/>
                  </a:cubicBezTo>
                  <a:cubicBezTo>
                    <a:pt x="573" y="379"/>
                    <a:pt x="565" y="386"/>
                    <a:pt x="565" y="390"/>
                  </a:cubicBezTo>
                  <a:cubicBezTo>
                    <a:pt x="562" y="422"/>
                    <a:pt x="560" y="455"/>
                    <a:pt x="557" y="491"/>
                  </a:cubicBezTo>
                  <a:close/>
                  <a:moveTo>
                    <a:pt x="564" y="328"/>
                  </a:moveTo>
                  <a:cubicBezTo>
                    <a:pt x="594" y="328"/>
                    <a:pt x="622" y="328"/>
                    <a:pt x="653" y="328"/>
                  </a:cubicBezTo>
                  <a:cubicBezTo>
                    <a:pt x="648" y="308"/>
                    <a:pt x="644" y="289"/>
                    <a:pt x="639" y="271"/>
                  </a:cubicBezTo>
                  <a:cubicBezTo>
                    <a:pt x="637" y="264"/>
                    <a:pt x="634" y="255"/>
                    <a:pt x="628" y="253"/>
                  </a:cubicBezTo>
                  <a:cubicBezTo>
                    <a:pt x="604" y="242"/>
                    <a:pt x="579" y="233"/>
                    <a:pt x="550" y="222"/>
                  </a:cubicBezTo>
                  <a:cubicBezTo>
                    <a:pt x="555" y="260"/>
                    <a:pt x="560" y="294"/>
                    <a:pt x="564" y="328"/>
                  </a:cubicBezTo>
                  <a:close/>
                  <a:moveTo>
                    <a:pt x="388" y="567"/>
                  </a:moveTo>
                  <a:cubicBezTo>
                    <a:pt x="388" y="595"/>
                    <a:pt x="388" y="622"/>
                    <a:pt x="388" y="650"/>
                  </a:cubicBezTo>
                  <a:cubicBezTo>
                    <a:pt x="406" y="647"/>
                    <a:pt x="422" y="644"/>
                    <a:pt x="438" y="640"/>
                  </a:cubicBezTo>
                  <a:cubicBezTo>
                    <a:pt x="447" y="638"/>
                    <a:pt x="458" y="636"/>
                    <a:pt x="461" y="630"/>
                  </a:cubicBezTo>
                  <a:cubicBezTo>
                    <a:pt x="472" y="607"/>
                    <a:pt x="480" y="583"/>
                    <a:pt x="490" y="557"/>
                  </a:cubicBezTo>
                  <a:cubicBezTo>
                    <a:pt x="453" y="561"/>
                    <a:pt x="421" y="564"/>
                    <a:pt x="388" y="567"/>
                  </a:cubicBezTo>
                  <a:close/>
                  <a:moveTo>
                    <a:pt x="147" y="380"/>
                  </a:moveTo>
                  <a:cubicBezTo>
                    <a:pt x="124" y="380"/>
                    <a:pt x="102" y="380"/>
                    <a:pt x="74" y="380"/>
                  </a:cubicBezTo>
                  <a:cubicBezTo>
                    <a:pt x="81" y="407"/>
                    <a:pt x="86" y="432"/>
                    <a:pt x="92" y="456"/>
                  </a:cubicBezTo>
                  <a:cubicBezTo>
                    <a:pt x="93" y="460"/>
                    <a:pt x="96" y="464"/>
                    <a:pt x="99" y="465"/>
                  </a:cubicBezTo>
                  <a:cubicBezTo>
                    <a:pt x="117" y="472"/>
                    <a:pt x="135" y="477"/>
                    <a:pt x="156" y="484"/>
                  </a:cubicBezTo>
                  <a:cubicBezTo>
                    <a:pt x="153" y="448"/>
                    <a:pt x="150" y="415"/>
                    <a:pt x="147" y="380"/>
                  </a:cubicBezTo>
                  <a:close/>
                  <a:moveTo>
                    <a:pt x="532" y="600"/>
                  </a:moveTo>
                  <a:cubicBezTo>
                    <a:pt x="556" y="576"/>
                    <a:pt x="577" y="555"/>
                    <a:pt x="598" y="534"/>
                  </a:cubicBezTo>
                  <a:cubicBezTo>
                    <a:pt x="543" y="541"/>
                    <a:pt x="533" y="550"/>
                    <a:pt x="532" y="600"/>
                  </a:cubicBezTo>
                  <a:close/>
                  <a:moveTo>
                    <a:pt x="525" y="118"/>
                  </a:moveTo>
                  <a:cubicBezTo>
                    <a:pt x="531" y="169"/>
                    <a:pt x="543" y="180"/>
                    <a:pt x="593" y="181"/>
                  </a:cubicBezTo>
                  <a:cubicBezTo>
                    <a:pt x="569" y="159"/>
                    <a:pt x="549" y="140"/>
                    <a:pt x="525" y="118"/>
                  </a:cubicBezTo>
                  <a:close/>
                  <a:moveTo>
                    <a:pt x="176" y="581"/>
                  </a:moveTo>
                  <a:cubicBezTo>
                    <a:pt x="169" y="535"/>
                    <a:pt x="167" y="532"/>
                    <a:pt x="129" y="530"/>
                  </a:cubicBezTo>
                  <a:cubicBezTo>
                    <a:pt x="146" y="549"/>
                    <a:pt x="161" y="565"/>
                    <a:pt x="176" y="5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  <p:sp>
          <p:nvSpPr>
            <p:cNvPr id="22" name="稻壳儿春秋广告/盗版必究        原创来源：http://chn.docer.com/works?userid=199329941#!/work_time"/>
            <p:cNvSpPr/>
            <p:nvPr/>
          </p:nvSpPr>
          <p:spPr bwMode="auto">
            <a:xfrm>
              <a:off x="3729" y="997"/>
              <a:ext cx="886" cy="683"/>
            </a:xfrm>
            <a:custGeom>
              <a:avLst/>
              <a:gdLst>
                <a:gd name="T0" fmla="*/ 0 w 422"/>
                <a:gd name="T1" fmla="*/ 325 h 325"/>
                <a:gd name="T2" fmla="*/ 237 w 422"/>
                <a:gd name="T3" fmla="*/ 50 h 325"/>
                <a:gd name="T4" fmla="*/ 267 w 422"/>
                <a:gd name="T5" fmla="*/ 24 h 325"/>
                <a:gd name="T6" fmla="*/ 273 w 422"/>
                <a:gd name="T7" fmla="*/ 0 h 325"/>
                <a:gd name="T8" fmla="*/ 422 w 422"/>
                <a:gd name="T9" fmla="*/ 157 h 325"/>
                <a:gd name="T10" fmla="*/ 219 w 422"/>
                <a:gd name="T11" fmla="*/ 215 h 325"/>
                <a:gd name="T12" fmla="*/ 231 w 422"/>
                <a:gd name="T13" fmla="*/ 164 h 325"/>
                <a:gd name="T14" fmla="*/ 84 w 422"/>
                <a:gd name="T15" fmla="*/ 203 h 325"/>
                <a:gd name="T16" fmla="*/ 0 w 422"/>
                <a:gd name="T17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325">
                  <a:moveTo>
                    <a:pt x="0" y="325"/>
                  </a:moveTo>
                  <a:cubicBezTo>
                    <a:pt x="7" y="212"/>
                    <a:pt x="75" y="63"/>
                    <a:pt x="237" y="50"/>
                  </a:cubicBezTo>
                  <a:cubicBezTo>
                    <a:pt x="256" y="48"/>
                    <a:pt x="265" y="42"/>
                    <a:pt x="267" y="24"/>
                  </a:cubicBezTo>
                  <a:cubicBezTo>
                    <a:pt x="267" y="17"/>
                    <a:pt x="270" y="10"/>
                    <a:pt x="273" y="0"/>
                  </a:cubicBezTo>
                  <a:cubicBezTo>
                    <a:pt x="323" y="53"/>
                    <a:pt x="371" y="104"/>
                    <a:pt x="422" y="157"/>
                  </a:cubicBezTo>
                  <a:cubicBezTo>
                    <a:pt x="353" y="177"/>
                    <a:pt x="288" y="196"/>
                    <a:pt x="219" y="215"/>
                  </a:cubicBezTo>
                  <a:cubicBezTo>
                    <a:pt x="223" y="197"/>
                    <a:pt x="227" y="181"/>
                    <a:pt x="231" y="164"/>
                  </a:cubicBezTo>
                  <a:cubicBezTo>
                    <a:pt x="177" y="162"/>
                    <a:pt x="128" y="173"/>
                    <a:pt x="84" y="203"/>
                  </a:cubicBezTo>
                  <a:cubicBezTo>
                    <a:pt x="41" y="232"/>
                    <a:pt x="15" y="274"/>
                    <a:pt x="0" y="3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</p:grpSp>
      <p:sp>
        <p:nvSpPr>
          <p:cNvPr id="23" name="稻壳儿春秋广告/盗版必究        原创来源：http://chn.docer.com/works?userid=199329941#!/work_time" hidden="1"/>
          <p:cNvSpPr/>
          <p:nvPr userDrawn="1"/>
        </p:nvSpPr>
        <p:spPr>
          <a:xfrm>
            <a:off x="2656331" y="2711981"/>
            <a:ext cx="1771187" cy="203378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24" name="稻壳儿春秋广告/盗版必究        原创来源：http://chn.docer.com/works?userid=199329941#!/work_time" hidden="1"/>
          <p:cNvSpPr txBox="1"/>
          <p:nvPr userDrawn="1">
            <p:custDataLst>
              <p:tags r:id="rId5"/>
            </p:custDataLst>
          </p:nvPr>
        </p:nvSpPr>
        <p:spPr>
          <a:xfrm>
            <a:off x="5087050" y="3783852"/>
            <a:ext cx="1018959" cy="160502"/>
          </a:xfrm>
          <a:custGeom>
            <a:avLst/>
            <a:gdLst/>
            <a:ahLst/>
            <a:cxnLst/>
            <a:rect l="l" t="t" r="r" b="b"/>
            <a:pathLst>
              <a:path w="1358612" h="213955">
                <a:moveTo>
                  <a:pt x="558512" y="117515"/>
                </a:moveTo>
                <a:lnTo>
                  <a:pt x="558512" y="125551"/>
                </a:lnTo>
                <a:cubicBezTo>
                  <a:pt x="563869" y="138648"/>
                  <a:pt x="570716" y="149364"/>
                  <a:pt x="579050" y="157698"/>
                </a:cubicBezTo>
                <a:cubicBezTo>
                  <a:pt x="580836" y="150554"/>
                  <a:pt x="582026" y="137160"/>
                  <a:pt x="582622" y="117515"/>
                </a:cubicBezTo>
                <a:close/>
                <a:moveTo>
                  <a:pt x="118278" y="99655"/>
                </a:moveTo>
                <a:lnTo>
                  <a:pt x="118278" y="121087"/>
                </a:lnTo>
                <a:lnTo>
                  <a:pt x="169177" y="121087"/>
                </a:lnTo>
                <a:lnTo>
                  <a:pt x="169177" y="99655"/>
                </a:lnTo>
                <a:close/>
                <a:moveTo>
                  <a:pt x="365630" y="76438"/>
                </a:moveTo>
                <a:cubicBezTo>
                  <a:pt x="369202" y="102632"/>
                  <a:pt x="375453" y="121682"/>
                  <a:pt x="384383" y="133588"/>
                </a:cubicBezTo>
                <a:cubicBezTo>
                  <a:pt x="389741" y="122277"/>
                  <a:pt x="394205" y="103227"/>
                  <a:pt x="397777" y="76438"/>
                </a:cubicBezTo>
                <a:close/>
                <a:moveTo>
                  <a:pt x="609411" y="75545"/>
                </a:moveTo>
                <a:lnTo>
                  <a:pt x="609411" y="113943"/>
                </a:lnTo>
                <a:lnTo>
                  <a:pt x="629949" y="113943"/>
                </a:lnTo>
                <a:lnTo>
                  <a:pt x="629949" y="75545"/>
                </a:lnTo>
                <a:close/>
                <a:moveTo>
                  <a:pt x="567441" y="75545"/>
                </a:moveTo>
                <a:cubicBezTo>
                  <a:pt x="560297" y="74950"/>
                  <a:pt x="557321" y="77331"/>
                  <a:pt x="558512" y="82689"/>
                </a:cubicBezTo>
                <a:lnTo>
                  <a:pt x="558512" y="113050"/>
                </a:lnTo>
                <a:lnTo>
                  <a:pt x="582622" y="113050"/>
                </a:lnTo>
                <a:lnTo>
                  <a:pt x="582622" y="75545"/>
                </a:lnTo>
                <a:close/>
                <a:moveTo>
                  <a:pt x="124529" y="73759"/>
                </a:moveTo>
                <a:cubicBezTo>
                  <a:pt x="120362" y="73759"/>
                  <a:pt x="118278" y="75843"/>
                  <a:pt x="118278" y="80010"/>
                </a:cubicBezTo>
                <a:lnTo>
                  <a:pt x="118278" y="95190"/>
                </a:lnTo>
                <a:lnTo>
                  <a:pt x="169177" y="95190"/>
                </a:lnTo>
                <a:lnTo>
                  <a:pt x="169177" y="73759"/>
                </a:lnTo>
                <a:close/>
                <a:moveTo>
                  <a:pt x="815687" y="71973"/>
                </a:moveTo>
                <a:lnTo>
                  <a:pt x="815687" y="116622"/>
                </a:lnTo>
                <a:lnTo>
                  <a:pt x="853191" y="116622"/>
                </a:lnTo>
                <a:lnTo>
                  <a:pt x="853191" y="71973"/>
                </a:lnTo>
                <a:close/>
                <a:moveTo>
                  <a:pt x="755858" y="71973"/>
                </a:moveTo>
                <a:cubicBezTo>
                  <a:pt x="755262" y="83879"/>
                  <a:pt x="754667" y="94000"/>
                  <a:pt x="754072" y="102334"/>
                </a:cubicBezTo>
                <a:cubicBezTo>
                  <a:pt x="754072" y="109478"/>
                  <a:pt x="754072" y="114240"/>
                  <a:pt x="754072" y="116622"/>
                </a:cubicBezTo>
                <a:lnTo>
                  <a:pt x="789791" y="116622"/>
                </a:lnTo>
                <a:lnTo>
                  <a:pt x="789791" y="71973"/>
                </a:lnTo>
                <a:close/>
                <a:moveTo>
                  <a:pt x="1288960" y="55900"/>
                </a:moveTo>
                <a:lnTo>
                  <a:pt x="1288960" y="157698"/>
                </a:lnTo>
                <a:cubicBezTo>
                  <a:pt x="1288960" y="157698"/>
                  <a:pt x="1290151" y="156210"/>
                  <a:pt x="1292532" y="153233"/>
                </a:cubicBezTo>
                <a:cubicBezTo>
                  <a:pt x="1296104" y="147280"/>
                  <a:pt x="1298485" y="144304"/>
                  <a:pt x="1299676" y="144304"/>
                </a:cubicBezTo>
                <a:cubicBezTo>
                  <a:pt x="1303248" y="144899"/>
                  <a:pt x="1307415" y="146983"/>
                  <a:pt x="1312177" y="150554"/>
                </a:cubicBezTo>
                <a:cubicBezTo>
                  <a:pt x="1310987" y="149364"/>
                  <a:pt x="1309796" y="147280"/>
                  <a:pt x="1308605" y="144304"/>
                </a:cubicBezTo>
                <a:cubicBezTo>
                  <a:pt x="1299080" y="124063"/>
                  <a:pt x="1293127" y="94595"/>
                  <a:pt x="1290746" y="55900"/>
                </a:cubicBezTo>
                <a:close/>
                <a:moveTo>
                  <a:pt x="822830" y="25539"/>
                </a:moveTo>
                <a:cubicBezTo>
                  <a:pt x="818068" y="25539"/>
                  <a:pt x="815687" y="27622"/>
                  <a:pt x="815687" y="31790"/>
                </a:cubicBezTo>
                <a:lnTo>
                  <a:pt x="815687" y="68401"/>
                </a:lnTo>
                <a:lnTo>
                  <a:pt x="853191" y="68401"/>
                </a:lnTo>
                <a:lnTo>
                  <a:pt x="853191" y="25539"/>
                </a:lnTo>
                <a:close/>
                <a:moveTo>
                  <a:pt x="765680" y="25539"/>
                </a:moveTo>
                <a:cubicBezTo>
                  <a:pt x="757941" y="25539"/>
                  <a:pt x="754667" y="28218"/>
                  <a:pt x="755858" y="33576"/>
                </a:cubicBezTo>
                <a:lnTo>
                  <a:pt x="755858" y="68401"/>
                </a:lnTo>
                <a:lnTo>
                  <a:pt x="789791" y="68401"/>
                </a:lnTo>
                <a:lnTo>
                  <a:pt x="789791" y="25539"/>
                </a:lnTo>
                <a:close/>
                <a:moveTo>
                  <a:pt x="861228" y="7679"/>
                </a:moveTo>
                <a:cubicBezTo>
                  <a:pt x="866586" y="8275"/>
                  <a:pt x="876706" y="15419"/>
                  <a:pt x="891589" y="29111"/>
                </a:cubicBezTo>
                <a:cubicBezTo>
                  <a:pt x="892184" y="31492"/>
                  <a:pt x="889505" y="34469"/>
                  <a:pt x="883552" y="38040"/>
                </a:cubicBezTo>
                <a:cubicBezTo>
                  <a:pt x="881171" y="39826"/>
                  <a:pt x="879980" y="41017"/>
                  <a:pt x="879980" y="41612"/>
                </a:cubicBezTo>
                <a:lnTo>
                  <a:pt x="879980" y="184487"/>
                </a:lnTo>
                <a:cubicBezTo>
                  <a:pt x="879385" y="197584"/>
                  <a:pt x="870455" y="204430"/>
                  <a:pt x="853191" y="205026"/>
                </a:cubicBezTo>
                <a:cubicBezTo>
                  <a:pt x="848429" y="204430"/>
                  <a:pt x="845750" y="202049"/>
                  <a:pt x="845155" y="197882"/>
                </a:cubicBezTo>
                <a:cubicBezTo>
                  <a:pt x="844559" y="190738"/>
                  <a:pt x="841285" y="185976"/>
                  <a:pt x="835332" y="183594"/>
                </a:cubicBezTo>
                <a:cubicBezTo>
                  <a:pt x="829379" y="182999"/>
                  <a:pt x="826105" y="182106"/>
                  <a:pt x="825509" y="180915"/>
                </a:cubicBezTo>
                <a:cubicBezTo>
                  <a:pt x="824914" y="180320"/>
                  <a:pt x="827593" y="179725"/>
                  <a:pt x="833546" y="179129"/>
                </a:cubicBezTo>
                <a:cubicBezTo>
                  <a:pt x="841285" y="179129"/>
                  <a:pt x="846941" y="177939"/>
                  <a:pt x="850512" y="175558"/>
                </a:cubicBezTo>
                <a:cubicBezTo>
                  <a:pt x="852298" y="175558"/>
                  <a:pt x="853191" y="172879"/>
                  <a:pt x="853191" y="167521"/>
                </a:cubicBezTo>
                <a:lnTo>
                  <a:pt x="853191" y="121087"/>
                </a:lnTo>
                <a:lnTo>
                  <a:pt x="815687" y="121087"/>
                </a:lnTo>
                <a:lnTo>
                  <a:pt x="815687" y="182701"/>
                </a:lnTo>
                <a:cubicBezTo>
                  <a:pt x="815091" y="188059"/>
                  <a:pt x="808841" y="190440"/>
                  <a:pt x="796934" y="189845"/>
                </a:cubicBezTo>
                <a:cubicBezTo>
                  <a:pt x="790981" y="190440"/>
                  <a:pt x="788600" y="188357"/>
                  <a:pt x="789791" y="183594"/>
                </a:cubicBezTo>
                <a:lnTo>
                  <a:pt x="789791" y="121087"/>
                </a:lnTo>
                <a:lnTo>
                  <a:pt x="753179" y="121087"/>
                </a:lnTo>
                <a:cubicBezTo>
                  <a:pt x="750202" y="155615"/>
                  <a:pt x="735319" y="180915"/>
                  <a:pt x="708530" y="196989"/>
                </a:cubicBezTo>
                <a:cubicBezTo>
                  <a:pt x="705554" y="198775"/>
                  <a:pt x="700791" y="201454"/>
                  <a:pt x="694243" y="205026"/>
                </a:cubicBezTo>
                <a:cubicBezTo>
                  <a:pt x="693052" y="205026"/>
                  <a:pt x="695136" y="202347"/>
                  <a:pt x="700494" y="196989"/>
                </a:cubicBezTo>
                <a:cubicBezTo>
                  <a:pt x="716567" y="179725"/>
                  <a:pt x="725497" y="157698"/>
                  <a:pt x="727283" y="130909"/>
                </a:cubicBezTo>
                <a:cubicBezTo>
                  <a:pt x="727283" y="123765"/>
                  <a:pt x="727283" y="112752"/>
                  <a:pt x="727283" y="97869"/>
                </a:cubicBezTo>
                <a:cubicBezTo>
                  <a:pt x="727283" y="90726"/>
                  <a:pt x="727283" y="81498"/>
                  <a:pt x="727283" y="70187"/>
                </a:cubicBezTo>
                <a:cubicBezTo>
                  <a:pt x="727878" y="61258"/>
                  <a:pt x="728176" y="45184"/>
                  <a:pt x="728176" y="21967"/>
                </a:cubicBezTo>
                <a:cubicBezTo>
                  <a:pt x="726985" y="13633"/>
                  <a:pt x="729664" y="10358"/>
                  <a:pt x="736212" y="12144"/>
                </a:cubicBezTo>
                <a:cubicBezTo>
                  <a:pt x="737403" y="12740"/>
                  <a:pt x="740082" y="13930"/>
                  <a:pt x="744249" y="15716"/>
                </a:cubicBezTo>
                <a:cubicBezTo>
                  <a:pt x="751988" y="19288"/>
                  <a:pt x="757941" y="21074"/>
                  <a:pt x="762108" y="21074"/>
                </a:cubicBezTo>
                <a:lnTo>
                  <a:pt x="849619" y="21074"/>
                </a:lnTo>
                <a:cubicBezTo>
                  <a:pt x="849619" y="21074"/>
                  <a:pt x="850810" y="19586"/>
                  <a:pt x="853191" y="16609"/>
                </a:cubicBezTo>
                <a:cubicBezTo>
                  <a:pt x="856763" y="11251"/>
                  <a:pt x="859442" y="8275"/>
                  <a:pt x="861228" y="7679"/>
                </a:cubicBezTo>
                <a:close/>
                <a:moveTo>
                  <a:pt x="1005666" y="4331"/>
                </a:moveTo>
                <a:cubicBezTo>
                  <a:pt x="1008493" y="4182"/>
                  <a:pt x="1013926" y="5001"/>
                  <a:pt x="1021962" y="6787"/>
                </a:cubicBezTo>
                <a:cubicBezTo>
                  <a:pt x="1034464" y="9763"/>
                  <a:pt x="1042203" y="13335"/>
                  <a:pt x="1045180" y="17502"/>
                </a:cubicBezTo>
                <a:cubicBezTo>
                  <a:pt x="1049942" y="25241"/>
                  <a:pt x="1048751" y="33576"/>
                  <a:pt x="1041608" y="42505"/>
                </a:cubicBezTo>
                <a:lnTo>
                  <a:pt x="1086256" y="42505"/>
                </a:lnTo>
                <a:cubicBezTo>
                  <a:pt x="1086256" y="42505"/>
                  <a:pt x="1086851" y="41612"/>
                  <a:pt x="1088042" y="39826"/>
                </a:cubicBezTo>
                <a:cubicBezTo>
                  <a:pt x="1091614" y="33873"/>
                  <a:pt x="1094888" y="30599"/>
                  <a:pt x="1097865" y="30004"/>
                </a:cubicBezTo>
                <a:cubicBezTo>
                  <a:pt x="1114533" y="38933"/>
                  <a:pt x="1124356" y="48458"/>
                  <a:pt x="1127333" y="58579"/>
                </a:cubicBezTo>
                <a:cubicBezTo>
                  <a:pt x="1125547" y="60960"/>
                  <a:pt x="1122273" y="61853"/>
                  <a:pt x="1117510" y="61258"/>
                </a:cubicBezTo>
                <a:cubicBezTo>
                  <a:pt x="1104413" y="60662"/>
                  <a:pt x="1093400" y="65425"/>
                  <a:pt x="1084470" y="75545"/>
                </a:cubicBezTo>
                <a:cubicBezTo>
                  <a:pt x="1092209" y="80903"/>
                  <a:pt x="1095781" y="85368"/>
                  <a:pt x="1095186" y="88940"/>
                </a:cubicBezTo>
                <a:cubicBezTo>
                  <a:pt x="1094591" y="90130"/>
                  <a:pt x="1092507" y="90726"/>
                  <a:pt x="1088935" y="90726"/>
                </a:cubicBezTo>
                <a:cubicBezTo>
                  <a:pt x="1073457" y="89535"/>
                  <a:pt x="1059169" y="94893"/>
                  <a:pt x="1046073" y="106799"/>
                </a:cubicBezTo>
                <a:cubicBezTo>
                  <a:pt x="1047858" y="109180"/>
                  <a:pt x="1046966" y="112157"/>
                  <a:pt x="1043394" y="115729"/>
                </a:cubicBezTo>
                <a:cubicBezTo>
                  <a:pt x="1042798" y="116324"/>
                  <a:pt x="1042501" y="116622"/>
                  <a:pt x="1042501" y="116622"/>
                </a:cubicBezTo>
                <a:lnTo>
                  <a:pt x="1042501" y="130016"/>
                </a:lnTo>
                <a:lnTo>
                  <a:pt x="1088042" y="130016"/>
                </a:lnTo>
                <a:cubicBezTo>
                  <a:pt x="1088637" y="130016"/>
                  <a:pt x="1090126" y="127635"/>
                  <a:pt x="1092507" y="122872"/>
                </a:cubicBezTo>
                <a:cubicBezTo>
                  <a:pt x="1096674" y="115133"/>
                  <a:pt x="1099948" y="110966"/>
                  <a:pt x="1102330" y="110371"/>
                </a:cubicBezTo>
                <a:cubicBezTo>
                  <a:pt x="1107687" y="111562"/>
                  <a:pt x="1116022" y="117217"/>
                  <a:pt x="1127333" y="127337"/>
                </a:cubicBezTo>
                <a:cubicBezTo>
                  <a:pt x="1129119" y="129719"/>
                  <a:pt x="1129714" y="131504"/>
                  <a:pt x="1129119" y="132695"/>
                </a:cubicBezTo>
                <a:cubicBezTo>
                  <a:pt x="1128523" y="133886"/>
                  <a:pt x="1126440" y="134183"/>
                  <a:pt x="1122868" y="133588"/>
                </a:cubicBezTo>
                <a:lnTo>
                  <a:pt x="1042501" y="133588"/>
                </a:lnTo>
                <a:lnTo>
                  <a:pt x="1042501" y="192524"/>
                </a:lnTo>
                <a:cubicBezTo>
                  <a:pt x="1042501" y="199668"/>
                  <a:pt x="1038631" y="205026"/>
                  <a:pt x="1030892" y="208597"/>
                </a:cubicBezTo>
                <a:cubicBezTo>
                  <a:pt x="1020772" y="212765"/>
                  <a:pt x="1013330" y="214253"/>
                  <a:pt x="1008568" y="213062"/>
                </a:cubicBezTo>
                <a:cubicBezTo>
                  <a:pt x="1007377" y="212467"/>
                  <a:pt x="1006484" y="210681"/>
                  <a:pt x="1005889" y="207704"/>
                </a:cubicBezTo>
                <a:cubicBezTo>
                  <a:pt x="1004103" y="198179"/>
                  <a:pt x="997555" y="191631"/>
                  <a:pt x="986244" y="188059"/>
                </a:cubicBezTo>
                <a:cubicBezTo>
                  <a:pt x="981481" y="186869"/>
                  <a:pt x="981481" y="186273"/>
                  <a:pt x="986244" y="186273"/>
                </a:cubicBezTo>
                <a:cubicBezTo>
                  <a:pt x="1006484" y="186273"/>
                  <a:pt x="1016605" y="182999"/>
                  <a:pt x="1016605" y="176451"/>
                </a:cubicBezTo>
                <a:lnTo>
                  <a:pt x="1016605" y="133588"/>
                </a:lnTo>
                <a:lnTo>
                  <a:pt x="935344" y="133588"/>
                </a:lnTo>
                <a:cubicBezTo>
                  <a:pt x="932963" y="133588"/>
                  <a:pt x="931475" y="133290"/>
                  <a:pt x="930880" y="132695"/>
                </a:cubicBezTo>
                <a:cubicBezTo>
                  <a:pt x="930880" y="131504"/>
                  <a:pt x="931773" y="130612"/>
                  <a:pt x="933558" y="130016"/>
                </a:cubicBezTo>
                <a:lnTo>
                  <a:pt x="1016605" y="130016"/>
                </a:lnTo>
                <a:lnTo>
                  <a:pt x="1016605" y="110371"/>
                </a:lnTo>
                <a:cubicBezTo>
                  <a:pt x="1015414" y="105608"/>
                  <a:pt x="1017498" y="103227"/>
                  <a:pt x="1022855" y="103227"/>
                </a:cubicBezTo>
                <a:cubicBezTo>
                  <a:pt x="1030594" y="103822"/>
                  <a:pt x="1036548" y="104418"/>
                  <a:pt x="1040715" y="105013"/>
                </a:cubicBezTo>
                <a:cubicBezTo>
                  <a:pt x="1049644" y="88344"/>
                  <a:pt x="1052621" y="80010"/>
                  <a:pt x="1049644" y="80010"/>
                </a:cubicBezTo>
                <a:lnTo>
                  <a:pt x="976421" y="80010"/>
                </a:lnTo>
                <a:cubicBezTo>
                  <a:pt x="974040" y="80010"/>
                  <a:pt x="972551" y="79712"/>
                  <a:pt x="971956" y="79117"/>
                </a:cubicBezTo>
                <a:cubicBezTo>
                  <a:pt x="971956" y="77926"/>
                  <a:pt x="972849" y="77033"/>
                  <a:pt x="974635" y="76438"/>
                </a:cubicBezTo>
                <a:lnTo>
                  <a:pt x="1050537" y="76438"/>
                </a:lnTo>
                <a:cubicBezTo>
                  <a:pt x="1051133" y="76438"/>
                  <a:pt x="1052026" y="75247"/>
                  <a:pt x="1053216" y="72866"/>
                </a:cubicBezTo>
                <a:cubicBezTo>
                  <a:pt x="1055002" y="68699"/>
                  <a:pt x="1057383" y="66020"/>
                  <a:pt x="1060360" y="64829"/>
                </a:cubicBezTo>
                <a:cubicBezTo>
                  <a:pt x="1063932" y="64829"/>
                  <a:pt x="1070480" y="67508"/>
                  <a:pt x="1080005" y="72866"/>
                </a:cubicBezTo>
                <a:cubicBezTo>
                  <a:pt x="1088340" y="55602"/>
                  <a:pt x="1091019" y="46672"/>
                  <a:pt x="1088042" y="46077"/>
                </a:cubicBezTo>
                <a:lnTo>
                  <a:pt x="967491" y="46077"/>
                </a:lnTo>
                <a:cubicBezTo>
                  <a:pt x="971063" y="59769"/>
                  <a:pt x="969277" y="70187"/>
                  <a:pt x="962133" y="77331"/>
                </a:cubicBezTo>
                <a:cubicBezTo>
                  <a:pt x="954990" y="85070"/>
                  <a:pt x="947846" y="87154"/>
                  <a:pt x="940702" y="83582"/>
                </a:cubicBezTo>
                <a:cubicBezTo>
                  <a:pt x="933558" y="78224"/>
                  <a:pt x="932666" y="71080"/>
                  <a:pt x="938023" y="62151"/>
                </a:cubicBezTo>
                <a:cubicBezTo>
                  <a:pt x="939214" y="60365"/>
                  <a:pt x="941893" y="57983"/>
                  <a:pt x="946060" y="55007"/>
                </a:cubicBezTo>
                <a:cubicBezTo>
                  <a:pt x="954394" y="50244"/>
                  <a:pt x="957966" y="43696"/>
                  <a:pt x="956776" y="35362"/>
                </a:cubicBezTo>
                <a:cubicBezTo>
                  <a:pt x="956776" y="30004"/>
                  <a:pt x="959752" y="32385"/>
                  <a:pt x="965705" y="42505"/>
                </a:cubicBezTo>
                <a:lnTo>
                  <a:pt x="1019283" y="42505"/>
                </a:lnTo>
                <a:cubicBezTo>
                  <a:pt x="1017498" y="40124"/>
                  <a:pt x="1016605" y="36254"/>
                  <a:pt x="1016605" y="30897"/>
                </a:cubicBezTo>
                <a:cubicBezTo>
                  <a:pt x="1016605" y="20776"/>
                  <a:pt x="1012735" y="13037"/>
                  <a:pt x="1004996" y="7679"/>
                </a:cubicBezTo>
                <a:cubicBezTo>
                  <a:pt x="1002615" y="5596"/>
                  <a:pt x="1002838" y="4480"/>
                  <a:pt x="1005666" y="4331"/>
                </a:cubicBezTo>
                <a:close/>
                <a:moveTo>
                  <a:pt x="121850" y="3215"/>
                </a:moveTo>
                <a:cubicBezTo>
                  <a:pt x="136733" y="5001"/>
                  <a:pt x="141793" y="8572"/>
                  <a:pt x="137030" y="13930"/>
                </a:cubicBezTo>
                <a:cubicBezTo>
                  <a:pt x="135840" y="15716"/>
                  <a:pt x="135244" y="16609"/>
                  <a:pt x="135244" y="16609"/>
                </a:cubicBezTo>
                <a:lnTo>
                  <a:pt x="135244" y="34469"/>
                </a:lnTo>
                <a:lnTo>
                  <a:pt x="153104" y="34469"/>
                </a:lnTo>
                <a:lnTo>
                  <a:pt x="153104" y="13037"/>
                </a:lnTo>
                <a:cubicBezTo>
                  <a:pt x="151318" y="5298"/>
                  <a:pt x="154890" y="2024"/>
                  <a:pt x="163819" y="3215"/>
                </a:cubicBezTo>
                <a:cubicBezTo>
                  <a:pt x="178702" y="4405"/>
                  <a:pt x="183465" y="7977"/>
                  <a:pt x="178107" y="13930"/>
                </a:cubicBezTo>
                <a:cubicBezTo>
                  <a:pt x="176916" y="15121"/>
                  <a:pt x="176619" y="15716"/>
                  <a:pt x="177214" y="15716"/>
                </a:cubicBezTo>
                <a:lnTo>
                  <a:pt x="177214" y="34469"/>
                </a:lnTo>
                <a:lnTo>
                  <a:pt x="185251" y="34469"/>
                </a:lnTo>
                <a:cubicBezTo>
                  <a:pt x="185846" y="34469"/>
                  <a:pt x="187334" y="32385"/>
                  <a:pt x="189715" y="28218"/>
                </a:cubicBezTo>
                <a:cubicBezTo>
                  <a:pt x="193883" y="22265"/>
                  <a:pt x="196859" y="18990"/>
                  <a:pt x="198645" y="18395"/>
                </a:cubicBezTo>
                <a:cubicBezTo>
                  <a:pt x="202812" y="18395"/>
                  <a:pt x="209063" y="22860"/>
                  <a:pt x="217398" y="31790"/>
                </a:cubicBezTo>
                <a:cubicBezTo>
                  <a:pt x="218588" y="34171"/>
                  <a:pt x="218588" y="35957"/>
                  <a:pt x="217398" y="37147"/>
                </a:cubicBezTo>
                <a:cubicBezTo>
                  <a:pt x="216207" y="38338"/>
                  <a:pt x="214123" y="38933"/>
                  <a:pt x="211147" y="38933"/>
                </a:cubicBezTo>
                <a:lnTo>
                  <a:pt x="177214" y="38933"/>
                </a:lnTo>
                <a:lnTo>
                  <a:pt x="177214" y="58579"/>
                </a:lnTo>
                <a:cubicBezTo>
                  <a:pt x="192692" y="66913"/>
                  <a:pt x="201324" y="73164"/>
                  <a:pt x="203110" y="77331"/>
                </a:cubicBezTo>
                <a:cubicBezTo>
                  <a:pt x="203110" y="79117"/>
                  <a:pt x="201324" y="80903"/>
                  <a:pt x="197752" y="82689"/>
                </a:cubicBezTo>
                <a:cubicBezTo>
                  <a:pt x="196562" y="84475"/>
                  <a:pt x="195966" y="85368"/>
                  <a:pt x="195966" y="85368"/>
                </a:cubicBezTo>
                <a:lnTo>
                  <a:pt x="195966" y="123765"/>
                </a:lnTo>
                <a:cubicBezTo>
                  <a:pt x="196562" y="128528"/>
                  <a:pt x="190609" y="131504"/>
                  <a:pt x="178107" y="132695"/>
                </a:cubicBezTo>
                <a:cubicBezTo>
                  <a:pt x="171558" y="134481"/>
                  <a:pt x="168582" y="131802"/>
                  <a:pt x="169177" y="124658"/>
                </a:cubicBezTo>
                <a:lnTo>
                  <a:pt x="162033" y="124658"/>
                </a:lnTo>
                <a:cubicBezTo>
                  <a:pt x="156080" y="125254"/>
                  <a:pt x="153401" y="129421"/>
                  <a:pt x="153997" y="137160"/>
                </a:cubicBezTo>
                <a:cubicBezTo>
                  <a:pt x="152806" y="140137"/>
                  <a:pt x="152211" y="144006"/>
                  <a:pt x="152211" y="148769"/>
                </a:cubicBezTo>
                <a:lnTo>
                  <a:pt x="180786" y="148769"/>
                </a:lnTo>
                <a:cubicBezTo>
                  <a:pt x="181381" y="149364"/>
                  <a:pt x="182869" y="147280"/>
                  <a:pt x="185251" y="142518"/>
                </a:cubicBezTo>
                <a:cubicBezTo>
                  <a:pt x="187632" y="137755"/>
                  <a:pt x="189715" y="135076"/>
                  <a:pt x="191501" y="134481"/>
                </a:cubicBezTo>
                <a:cubicBezTo>
                  <a:pt x="195073" y="133290"/>
                  <a:pt x="202217" y="137160"/>
                  <a:pt x="212933" y="146090"/>
                </a:cubicBezTo>
                <a:cubicBezTo>
                  <a:pt x="215314" y="148471"/>
                  <a:pt x="216207" y="150257"/>
                  <a:pt x="215612" y="151447"/>
                </a:cubicBezTo>
                <a:cubicBezTo>
                  <a:pt x="215612" y="152638"/>
                  <a:pt x="214421" y="153233"/>
                  <a:pt x="212040" y="153233"/>
                </a:cubicBezTo>
                <a:lnTo>
                  <a:pt x="156676" y="153233"/>
                </a:lnTo>
                <a:cubicBezTo>
                  <a:pt x="166796" y="169902"/>
                  <a:pt x="185846" y="180915"/>
                  <a:pt x="213826" y="186273"/>
                </a:cubicBezTo>
                <a:cubicBezTo>
                  <a:pt x="217398" y="186273"/>
                  <a:pt x="219183" y="186571"/>
                  <a:pt x="219183" y="187166"/>
                </a:cubicBezTo>
                <a:cubicBezTo>
                  <a:pt x="219183" y="187166"/>
                  <a:pt x="218290" y="187762"/>
                  <a:pt x="216505" y="188952"/>
                </a:cubicBezTo>
                <a:cubicBezTo>
                  <a:pt x="211742" y="191333"/>
                  <a:pt x="208170" y="194608"/>
                  <a:pt x="205789" y="198775"/>
                </a:cubicBezTo>
                <a:cubicBezTo>
                  <a:pt x="202812" y="201156"/>
                  <a:pt x="200729" y="204133"/>
                  <a:pt x="199538" y="207704"/>
                </a:cubicBezTo>
                <a:cubicBezTo>
                  <a:pt x="198348" y="210086"/>
                  <a:pt x="197455" y="211276"/>
                  <a:pt x="196859" y="211276"/>
                </a:cubicBezTo>
                <a:cubicBezTo>
                  <a:pt x="173047" y="203537"/>
                  <a:pt x="157866" y="184785"/>
                  <a:pt x="151318" y="155019"/>
                </a:cubicBezTo>
                <a:cubicBezTo>
                  <a:pt x="142984" y="182404"/>
                  <a:pt x="117087" y="200858"/>
                  <a:pt x="73630" y="210383"/>
                </a:cubicBezTo>
                <a:cubicBezTo>
                  <a:pt x="68272" y="211574"/>
                  <a:pt x="64998" y="211872"/>
                  <a:pt x="63807" y="211276"/>
                </a:cubicBezTo>
                <a:cubicBezTo>
                  <a:pt x="63807" y="210086"/>
                  <a:pt x="66188" y="208895"/>
                  <a:pt x="70951" y="207704"/>
                </a:cubicBezTo>
                <a:cubicBezTo>
                  <a:pt x="101312" y="195203"/>
                  <a:pt x="119469" y="177046"/>
                  <a:pt x="125422" y="153233"/>
                </a:cubicBezTo>
                <a:lnTo>
                  <a:pt x="77201" y="153233"/>
                </a:lnTo>
                <a:cubicBezTo>
                  <a:pt x="75416" y="153233"/>
                  <a:pt x="73927" y="152936"/>
                  <a:pt x="72737" y="152340"/>
                </a:cubicBezTo>
                <a:cubicBezTo>
                  <a:pt x="72141" y="151150"/>
                  <a:pt x="72737" y="150257"/>
                  <a:pt x="74523" y="149662"/>
                </a:cubicBezTo>
                <a:lnTo>
                  <a:pt x="125422" y="149662"/>
                </a:lnTo>
                <a:cubicBezTo>
                  <a:pt x="127208" y="140137"/>
                  <a:pt x="128101" y="131802"/>
                  <a:pt x="128101" y="124658"/>
                </a:cubicBezTo>
                <a:lnTo>
                  <a:pt x="118278" y="124658"/>
                </a:lnTo>
                <a:lnTo>
                  <a:pt x="118278" y="128230"/>
                </a:lnTo>
                <a:cubicBezTo>
                  <a:pt x="119469" y="132993"/>
                  <a:pt x="113813" y="135672"/>
                  <a:pt x="101312" y="136267"/>
                </a:cubicBezTo>
                <a:cubicBezTo>
                  <a:pt x="95954" y="137458"/>
                  <a:pt x="93573" y="135374"/>
                  <a:pt x="94168" y="130016"/>
                </a:cubicBezTo>
                <a:lnTo>
                  <a:pt x="94168" y="66615"/>
                </a:lnTo>
                <a:cubicBezTo>
                  <a:pt x="94168" y="60662"/>
                  <a:pt x="99823" y="60662"/>
                  <a:pt x="111134" y="66615"/>
                </a:cubicBezTo>
                <a:cubicBezTo>
                  <a:pt x="115897" y="68401"/>
                  <a:pt x="118873" y="69294"/>
                  <a:pt x="120064" y="69294"/>
                </a:cubicBezTo>
                <a:lnTo>
                  <a:pt x="163819" y="69294"/>
                </a:lnTo>
                <a:cubicBezTo>
                  <a:pt x="163819" y="69294"/>
                  <a:pt x="164117" y="68401"/>
                  <a:pt x="164712" y="66615"/>
                </a:cubicBezTo>
                <a:cubicBezTo>
                  <a:pt x="165903" y="64234"/>
                  <a:pt x="167094" y="62746"/>
                  <a:pt x="168284" y="62151"/>
                </a:cubicBezTo>
                <a:cubicBezTo>
                  <a:pt x="167689" y="62151"/>
                  <a:pt x="166796" y="62448"/>
                  <a:pt x="165605" y="63044"/>
                </a:cubicBezTo>
                <a:cubicBezTo>
                  <a:pt x="162033" y="63044"/>
                  <a:pt x="159950" y="63044"/>
                  <a:pt x="159355" y="63044"/>
                </a:cubicBezTo>
                <a:cubicBezTo>
                  <a:pt x="154592" y="63639"/>
                  <a:pt x="152508" y="61555"/>
                  <a:pt x="153104" y="56793"/>
                </a:cubicBezTo>
                <a:lnTo>
                  <a:pt x="153104" y="38933"/>
                </a:lnTo>
                <a:lnTo>
                  <a:pt x="135244" y="38933"/>
                </a:lnTo>
                <a:lnTo>
                  <a:pt x="135244" y="54114"/>
                </a:lnTo>
                <a:cubicBezTo>
                  <a:pt x="136435" y="58281"/>
                  <a:pt x="131673" y="61258"/>
                  <a:pt x="120957" y="63044"/>
                </a:cubicBezTo>
                <a:cubicBezTo>
                  <a:pt x="115004" y="64234"/>
                  <a:pt x="112027" y="62151"/>
                  <a:pt x="112027" y="56793"/>
                </a:cubicBezTo>
                <a:lnTo>
                  <a:pt x="112027" y="38933"/>
                </a:lnTo>
                <a:lnTo>
                  <a:pt x="82559" y="38933"/>
                </a:lnTo>
                <a:cubicBezTo>
                  <a:pt x="78987" y="37743"/>
                  <a:pt x="78094" y="36254"/>
                  <a:pt x="79880" y="34469"/>
                </a:cubicBezTo>
                <a:lnTo>
                  <a:pt x="112027" y="34469"/>
                </a:lnTo>
                <a:lnTo>
                  <a:pt x="112027" y="13930"/>
                </a:lnTo>
                <a:cubicBezTo>
                  <a:pt x="110241" y="6191"/>
                  <a:pt x="113516" y="2619"/>
                  <a:pt x="121850" y="3215"/>
                </a:cubicBezTo>
                <a:close/>
                <a:moveTo>
                  <a:pt x="45948" y="3215"/>
                </a:moveTo>
                <a:cubicBezTo>
                  <a:pt x="61426" y="4405"/>
                  <a:pt x="66486" y="7977"/>
                  <a:pt x="61128" y="13930"/>
                </a:cubicBezTo>
                <a:cubicBezTo>
                  <a:pt x="59937" y="15716"/>
                  <a:pt x="59342" y="16609"/>
                  <a:pt x="59342" y="16609"/>
                </a:cubicBezTo>
                <a:lnTo>
                  <a:pt x="59342" y="54114"/>
                </a:lnTo>
                <a:lnTo>
                  <a:pt x="65593" y="54114"/>
                </a:lnTo>
                <a:cubicBezTo>
                  <a:pt x="65593" y="54114"/>
                  <a:pt x="66486" y="52626"/>
                  <a:pt x="68272" y="49649"/>
                </a:cubicBezTo>
                <a:cubicBezTo>
                  <a:pt x="71248" y="44291"/>
                  <a:pt x="73630" y="41315"/>
                  <a:pt x="75416" y="40719"/>
                </a:cubicBezTo>
                <a:cubicBezTo>
                  <a:pt x="77797" y="40719"/>
                  <a:pt x="82559" y="44291"/>
                  <a:pt x="89703" y="51435"/>
                </a:cubicBezTo>
                <a:cubicBezTo>
                  <a:pt x="91489" y="54412"/>
                  <a:pt x="92084" y="56495"/>
                  <a:pt x="91489" y="57686"/>
                </a:cubicBezTo>
                <a:cubicBezTo>
                  <a:pt x="90894" y="58876"/>
                  <a:pt x="89108" y="59174"/>
                  <a:pt x="86131" y="58579"/>
                </a:cubicBezTo>
                <a:lnTo>
                  <a:pt x="59342" y="58579"/>
                </a:lnTo>
                <a:lnTo>
                  <a:pt x="59342" y="80010"/>
                </a:lnTo>
                <a:cubicBezTo>
                  <a:pt x="60533" y="81201"/>
                  <a:pt x="61723" y="82094"/>
                  <a:pt x="62914" y="82689"/>
                </a:cubicBezTo>
                <a:cubicBezTo>
                  <a:pt x="77797" y="89237"/>
                  <a:pt x="86131" y="95488"/>
                  <a:pt x="87917" y="101441"/>
                </a:cubicBezTo>
                <a:cubicBezTo>
                  <a:pt x="90298" y="109180"/>
                  <a:pt x="88810" y="115729"/>
                  <a:pt x="83452" y="121087"/>
                </a:cubicBezTo>
                <a:cubicBezTo>
                  <a:pt x="77499" y="125849"/>
                  <a:pt x="72439" y="125254"/>
                  <a:pt x="68272" y="119301"/>
                </a:cubicBezTo>
                <a:cubicBezTo>
                  <a:pt x="66486" y="118110"/>
                  <a:pt x="65891" y="114836"/>
                  <a:pt x="66486" y="109478"/>
                </a:cubicBezTo>
                <a:cubicBezTo>
                  <a:pt x="67081" y="99358"/>
                  <a:pt x="64700" y="91619"/>
                  <a:pt x="59342" y="86261"/>
                </a:cubicBezTo>
                <a:lnTo>
                  <a:pt x="59342" y="198775"/>
                </a:lnTo>
                <a:cubicBezTo>
                  <a:pt x="59342" y="204728"/>
                  <a:pt x="54877" y="208597"/>
                  <a:pt x="45948" y="210383"/>
                </a:cubicBezTo>
                <a:cubicBezTo>
                  <a:pt x="38208" y="210979"/>
                  <a:pt x="34637" y="208300"/>
                  <a:pt x="35232" y="202347"/>
                </a:cubicBezTo>
                <a:lnTo>
                  <a:pt x="35232" y="117515"/>
                </a:lnTo>
                <a:cubicBezTo>
                  <a:pt x="28088" y="130016"/>
                  <a:pt x="19754" y="141029"/>
                  <a:pt x="10229" y="150554"/>
                </a:cubicBezTo>
                <a:cubicBezTo>
                  <a:pt x="7252" y="153531"/>
                  <a:pt x="5466" y="154722"/>
                  <a:pt x="4871" y="154126"/>
                </a:cubicBezTo>
                <a:cubicBezTo>
                  <a:pt x="4871" y="152936"/>
                  <a:pt x="6062" y="150554"/>
                  <a:pt x="8443" y="146983"/>
                </a:cubicBezTo>
                <a:cubicBezTo>
                  <a:pt x="23326" y="121384"/>
                  <a:pt x="31958" y="91916"/>
                  <a:pt x="34339" y="58579"/>
                </a:cubicBezTo>
                <a:lnTo>
                  <a:pt x="3978" y="58579"/>
                </a:lnTo>
                <a:cubicBezTo>
                  <a:pt x="-189" y="56793"/>
                  <a:pt x="-1082" y="55304"/>
                  <a:pt x="1299" y="54114"/>
                </a:cubicBezTo>
                <a:lnTo>
                  <a:pt x="37018" y="54114"/>
                </a:lnTo>
                <a:lnTo>
                  <a:pt x="37018" y="12144"/>
                </a:lnTo>
                <a:cubicBezTo>
                  <a:pt x="35827" y="5596"/>
                  <a:pt x="38804" y="2619"/>
                  <a:pt x="45948" y="3215"/>
                </a:cubicBezTo>
                <a:close/>
                <a:moveTo>
                  <a:pt x="589765" y="1429"/>
                </a:moveTo>
                <a:cubicBezTo>
                  <a:pt x="605839" y="2619"/>
                  <a:pt x="614471" y="5298"/>
                  <a:pt x="615662" y="9465"/>
                </a:cubicBezTo>
                <a:cubicBezTo>
                  <a:pt x="615662" y="11251"/>
                  <a:pt x="614471" y="13037"/>
                  <a:pt x="612090" y="14823"/>
                </a:cubicBezTo>
                <a:cubicBezTo>
                  <a:pt x="610304" y="16609"/>
                  <a:pt x="609411" y="17800"/>
                  <a:pt x="609411" y="18395"/>
                </a:cubicBezTo>
                <a:lnTo>
                  <a:pt x="609411" y="40719"/>
                </a:lnTo>
                <a:lnTo>
                  <a:pt x="633521" y="40719"/>
                </a:lnTo>
                <a:cubicBezTo>
                  <a:pt x="639474" y="27622"/>
                  <a:pt x="644237" y="21074"/>
                  <a:pt x="647808" y="21074"/>
                </a:cubicBezTo>
                <a:cubicBezTo>
                  <a:pt x="651976" y="21669"/>
                  <a:pt x="659119" y="27325"/>
                  <a:pt x="669240" y="38040"/>
                </a:cubicBezTo>
                <a:cubicBezTo>
                  <a:pt x="671026" y="40422"/>
                  <a:pt x="671621" y="42208"/>
                  <a:pt x="671026" y="43398"/>
                </a:cubicBezTo>
                <a:cubicBezTo>
                  <a:pt x="671026" y="44589"/>
                  <a:pt x="669835" y="44887"/>
                  <a:pt x="667454" y="44291"/>
                </a:cubicBezTo>
                <a:lnTo>
                  <a:pt x="609411" y="44291"/>
                </a:lnTo>
                <a:lnTo>
                  <a:pt x="609411" y="71080"/>
                </a:lnTo>
                <a:lnTo>
                  <a:pt x="628163" y="71080"/>
                </a:lnTo>
                <a:cubicBezTo>
                  <a:pt x="628758" y="71080"/>
                  <a:pt x="629949" y="69294"/>
                  <a:pt x="631735" y="65722"/>
                </a:cubicBezTo>
                <a:cubicBezTo>
                  <a:pt x="633521" y="60960"/>
                  <a:pt x="635307" y="58281"/>
                  <a:pt x="637093" y="57686"/>
                </a:cubicBezTo>
                <a:cubicBezTo>
                  <a:pt x="651380" y="61853"/>
                  <a:pt x="660608" y="68699"/>
                  <a:pt x="664775" y="78224"/>
                </a:cubicBezTo>
                <a:cubicBezTo>
                  <a:pt x="664180" y="80010"/>
                  <a:pt x="662691" y="81796"/>
                  <a:pt x="660310" y="83582"/>
                </a:cubicBezTo>
                <a:cubicBezTo>
                  <a:pt x="658524" y="84177"/>
                  <a:pt x="657631" y="84772"/>
                  <a:pt x="657631" y="85368"/>
                </a:cubicBezTo>
                <a:lnTo>
                  <a:pt x="657631" y="121087"/>
                </a:lnTo>
                <a:cubicBezTo>
                  <a:pt x="658226" y="127635"/>
                  <a:pt x="651380" y="130909"/>
                  <a:pt x="637093" y="130909"/>
                </a:cubicBezTo>
                <a:cubicBezTo>
                  <a:pt x="630544" y="131504"/>
                  <a:pt x="628163" y="129719"/>
                  <a:pt x="629949" y="125551"/>
                </a:cubicBezTo>
                <a:lnTo>
                  <a:pt x="629949" y="117515"/>
                </a:lnTo>
                <a:lnTo>
                  <a:pt x="609411" y="117515"/>
                </a:lnTo>
                <a:cubicBezTo>
                  <a:pt x="608220" y="143708"/>
                  <a:pt x="605244" y="161568"/>
                  <a:pt x="600481" y="171093"/>
                </a:cubicBezTo>
                <a:cubicBezTo>
                  <a:pt x="614173" y="176451"/>
                  <a:pt x="633223" y="179427"/>
                  <a:pt x="657631" y="180022"/>
                </a:cubicBezTo>
                <a:cubicBezTo>
                  <a:pt x="668942" y="180618"/>
                  <a:pt x="674597" y="181511"/>
                  <a:pt x="674597" y="182701"/>
                </a:cubicBezTo>
                <a:cubicBezTo>
                  <a:pt x="674002" y="183892"/>
                  <a:pt x="672514" y="185083"/>
                  <a:pt x="670133" y="186273"/>
                </a:cubicBezTo>
                <a:cubicBezTo>
                  <a:pt x="662394" y="191631"/>
                  <a:pt x="657036" y="197287"/>
                  <a:pt x="654059" y="203240"/>
                </a:cubicBezTo>
                <a:cubicBezTo>
                  <a:pt x="652869" y="204430"/>
                  <a:pt x="651976" y="205621"/>
                  <a:pt x="651380" y="206812"/>
                </a:cubicBezTo>
                <a:cubicBezTo>
                  <a:pt x="650785" y="210979"/>
                  <a:pt x="647511" y="212467"/>
                  <a:pt x="641558" y="211276"/>
                </a:cubicBezTo>
                <a:cubicBezTo>
                  <a:pt x="621912" y="208300"/>
                  <a:pt x="602565" y="200561"/>
                  <a:pt x="583515" y="188059"/>
                </a:cubicBezTo>
                <a:cubicBezTo>
                  <a:pt x="560893" y="202942"/>
                  <a:pt x="538569" y="210383"/>
                  <a:pt x="516542" y="210383"/>
                </a:cubicBezTo>
                <a:cubicBezTo>
                  <a:pt x="515947" y="209788"/>
                  <a:pt x="518328" y="208002"/>
                  <a:pt x="523686" y="205026"/>
                </a:cubicBezTo>
                <a:cubicBezTo>
                  <a:pt x="537378" y="200858"/>
                  <a:pt x="552856" y="190738"/>
                  <a:pt x="570120" y="174665"/>
                </a:cubicBezTo>
                <a:cubicBezTo>
                  <a:pt x="561191" y="162758"/>
                  <a:pt x="554940" y="147876"/>
                  <a:pt x="551368" y="130016"/>
                </a:cubicBezTo>
                <a:cubicBezTo>
                  <a:pt x="548391" y="131207"/>
                  <a:pt x="543926" y="131504"/>
                  <a:pt x="537973" y="130909"/>
                </a:cubicBezTo>
                <a:cubicBezTo>
                  <a:pt x="534401" y="130909"/>
                  <a:pt x="532615" y="129123"/>
                  <a:pt x="532615" y="125551"/>
                </a:cubicBezTo>
                <a:lnTo>
                  <a:pt x="532615" y="68401"/>
                </a:lnTo>
                <a:cubicBezTo>
                  <a:pt x="532020" y="61853"/>
                  <a:pt x="538866" y="62448"/>
                  <a:pt x="553154" y="70187"/>
                </a:cubicBezTo>
                <a:cubicBezTo>
                  <a:pt x="553749" y="70783"/>
                  <a:pt x="554642" y="71080"/>
                  <a:pt x="555833" y="71080"/>
                </a:cubicBezTo>
                <a:lnTo>
                  <a:pt x="582622" y="71080"/>
                </a:lnTo>
                <a:lnTo>
                  <a:pt x="582622" y="45184"/>
                </a:lnTo>
                <a:lnTo>
                  <a:pt x="535294" y="45184"/>
                </a:lnTo>
                <a:cubicBezTo>
                  <a:pt x="532318" y="45184"/>
                  <a:pt x="530234" y="44589"/>
                  <a:pt x="529044" y="43398"/>
                </a:cubicBezTo>
                <a:cubicBezTo>
                  <a:pt x="527853" y="42208"/>
                  <a:pt x="528448" y="41315"/>
                  <a:pt x="530830" y="40719"/>
                </a:cubicBezTo>
                <a:lnTo>
                  <a:pt x="582622" y="40719"/>
                </a:lnTo>
                <a:lnTo>
                  <a:pt x="582622" y="9465"/>
                </a:lnTo>
                <a:cubicBezTo>
                  <a:pt x="581431" y="3512"/>
                  <a:pt x="583812" y="833"/>
                  <a:pt x="589765" y="1429"/>
                </a:cubicBezTo>
                <a:close/>
                <a:moveTo>
                  <a:pt x="277226" y="1429"/>
                </a:moveTo>
                <a:cubicBezTo>
                  <a:pt x="277822" y="2024"/>
                  <a:pt x="278715" y="2322"/>
                  <a:pt x="279905" y="2322"/>
                </a:cubicBezTo>
                <a:cubicBezTo>
                  <a:pt x="291216" y="4108"/>
                  <a:pt x="296574" y="5894"/>
                  <a:pt x="295979" y="7679"/>
                </a:cubicBezTo>
                <a:cubicBezTo>
                  <a:pt x="295979" y="8275"/>
                  <a:pt x="295383" y="9168"/>
                  <a:pt x="294193" y="10358"/>
                </a:cubicBezTo>
                <a:cubicBezTo>
                  <a:pt x="292407" y="11549"/>
                  <a:pt x="291514" y="12740"/>
                  <a:pt x="291514" y="13930"/>
                </a:cubicBezTo>
                <a:lnTo>
                  <a:pt x="291514" y="50542"/>
                </a:lnTo>
                <a:lnTo>
                  <a:pt x="294193" y="50542"/>
                </a:lnTo>
                <a:cubicBezTo>
                  <a:pt x="294788" y="51137"/>
                  <a:pt x="296574" y="49351"/>
                  <a:pt x="299551" y="45184"/>
                </a:cubicBezTo>
                <a:cubicBezTo>
                  <a:pt x="304313" y="39826"/>
                  <a:pt x="307587" y="37147"/>
                  <a:pt x="309373" y="37147"/>
                </a:cubicBezTo>
                <a:cubicBezTo>
                  <a:pt x="312350" y="37743"/>
                  <a:pt x="318898" y="42803"/>
                  <a:pt x="329019" y="52328"/>
                </a:cubicBezTo>
                <a:lnTo>
                  <a:pt x="329019" y="21967"/>
                </a:lnTo>
                <a:cubicBezTo>
                  <a:pt x="329019" y="16014"/>
                  <a:pt x="337353" y="17502"/>
                  <a:pt x="354022" y="26432"/>
                </a:cubicBezTo>
                <a:cubicBezTo>
                  <a:pt x="367119" y="24051"/>
                  <a:pt x="384978" y="17204"/>
                  <a:pt x="407600" y="5894"/>
                </a:cubicBezTo>
                <a:cubicBezTo>
                  <a:pt x="411767" y="1726"/>
                  <a:pt x="415934" y="1726"/>
                  <a:pt x="420101" y="5894"/>
                </a:cubicBezTo>
                <a:cubicBezTo>
                  <a:pt x="433198" y="18990"/>
                  <a:pt x="439151" y="26729"/>
                  <a:pt x="437961" y="29111"/>
                </a:cubicBezTo>
                <a:cubicBezTo>
                  <a:pt x="436770" y="29706"/>
                  <a:pt x="434389" y="30004"/>
                  <a:pt x="430817" y="30004"/>
                </a:cubicBezTo>
                <a:cubicBezTo>
                  <a:pt x="424864" y="28218"/>
                  <a:pt x="402837" y="28813"/>
                  <a:pt x="364737" y="31790"/>
                </a:cubicBezTo>
                <a:cubicBezTo>
                  <a:pt x="356403" y="31790"/>
                  <a:pt x="352533" y="35659"/>
                  <a:pt x="353129" y="43398"/>
                </a:cubicBezTo>
                <a:lnTo>
                  <a:pt x="353129" y="72866"/>
                </a:lnTo>
                <a:lnTo>
                  <a:pt x="389741" y="72866"/>
                </a:lnTo>
                <a:cubicBezTo>
                  <a:pt x="391526" y="72866"/>
                  <a:pt x="393908" y="70485"/>
                  <a:pt x="396884" y="65722"/>
                </a:cubicBezTo>
                <a:cubicBezTo>
                  <a:pt x="399266" y="61555"/>
                  <a:pt x="401349" y="59472"/>
                  <a:pt x="403135" y="59472"/>
                </a:cubicBezTo>
                <a:cubicBezTo>
                  <a:pt x="418613" y="65425"/>
                  <a:pt x="428734" y="72569"/>
                  <a:pt x="433496" y="80903"/>
                </a:cubicBezTo>
                <a:cubicBezTo>
                  <a:pt x="433496" y="82689"/>
                  <a:pt x="432008" y="84177"/>
                  <a:pt x="429031" y="85368"/>
                </a:cubicBezTo>
                <a:cubicBezTo>
                  <a:pt x="426650" y="86558"/>
                  <a:pt x="425162" y="87749"/>
                  <a:pt x="424566" y="88940"/>
                </a:cubicBezTo>
                <a:cubicBezTo>
                  <a:pt x="416827" y="114538"/>
                  <a:pt x="408493" y="135374"/>
                  <a:pt x="399563" y="151447"/>
                </a:cubicBezTo>
                <a:cubicBezTo>
                  <a:pt x="405516" y="158591"/>
                  <a:pt x="417423" y="166926"/>
                  <a:pt x="435282" y="176451"/>
                </a:cubicBezTo>
                <a:cubicBezTo>
                  <a:pt x="441830" y="180022"/>
                  <a:pt x="445402" y="182106"/>
                  <a:pt x="445998" y="182701"/>
                </a:cubicBezTo>
                <a:cubicBezTo>
                  <a:pt x="445998" y="183297"/>
                  <a:pt x="444807" y="183892"/>
                  <a:pt x="442426" y="184487"/>
                </a:cubicBezTo>
                <a:cubicBezTo>
                  <a:pt x="437068" y="186273"/>
                  <a:pt x="432901" y="188952"/>
                  <a:pt x="429924" y="192524"/>
                </a:cubicBezTo>
                <a:cubicBezTo>
                  <a:pt x="427543" y="194310"/>
                  <a:pt x="425459" y="196394"/>
                  <a:pt x="423673" y="198775"/>
                </a:cubicBezTo>
                <a:cubicBezTo>
                  <a:pt x="420697" y="202942"/>
                  <a:pt x="418911" y="205026"/>
                  <a:pt x="418315" y="205026"/>
                </a:cubicBezTo>
                <a:cubicBezTo>
                  <a:pt x="414148" y="205026"/>
                  <a:pt x="404326" y="196096"/>
                  <a:pt x="388848" y="178237"/>
                </a:cubicBezTo>
                <a:cubicBezTo>
                  <a:pt x="386466" y="175260"/>
                  <a:pt x="384680" y="172879"/>
                  <a:pt x="383490" y="171093"/>
                </a:cubicBezTo>
                <a:cubicBezTo>
                  <a:pt x="366226" y="186571"/>
                  <a:pt x="344497" y="199072"/>
                  <a:pt x="318303" y="208597"/>
                </a:cubicBezTo>
                <a:cubicBezTo>
                  <a:pt x="311755" y="210383"/>
                  <a:pt x="308183" y="210979"/>
                  <a:pt x="307587" y="210383"/>
                </a:cubicBezTo>
                <a:cubicBezTo>
                  <a:pt x="307587" y="209788"/>
                  <a:pt x="310564" y="208002"/>
                  <a:pt x="316517" y="205026"/>
                </a:cubicBezTo>
                <a:cubicBezTo>
                  <a:pt x="337948" y="193715"/>
                  <a:pt x="356998" y="177046"/>
                  <a:pt x="373667" y="155019"/>
                </a:cubicBezTo>
                <a:cubicBezTo>
                  <a:pt x="367119" y="141922"/>
                  <a:pt x="362356" y="116919"/>
                  <a:pt x="359380" y="80010"/>
                </a:cubicBezTo>
                <a:cubicBezTo>
                  <a:pt x="359380" y="78819"/>
                  <a:pt x="359380" y="77629"/>
                  <a:pt x="359380" y="76438"/>
                </a:cubicBezTo>
                <a:lnTo>
                  <a:pt x="353129" y="76438"/>
                </a:lnTo>
                <a:lnTo>
                  <a:pt x="353129" y="107692"/>
                </a:lnTo>
                <a:cubicBezTo>
                  <a:pt x="351938" y="149364"/>
                  <a:pt x="334972" y="181808"/>
                  <a:pt x="302230" y="205026"/>
                </a:cubicBezTo>
                <a:cubicBezTo>
                  <a:pt x="297467" y="208002"/>
                  <a:pt x="294490" y="209490"/>
                  <a:pt x="293300" y="209490"/>
                </a:cubicBezTo>
                <a:cubicBezTo>
                  <a:pt x="292705" y="208895"/>
                  <a:pt x="294193" y="206812"/>
                  <a:pt x="297765" y="203240"/>
                </a:cubicBezTo>
                <a:cubicBezTo>
                  <a:pt x="316815" y="183594"/>
                  <a:pt x="327233" y="153829"/>
                  <a:pt x="329019" y="113943"/>
                </a:cubicBezTo>
                <a:lnTo>
                  <a:pt x="329019" y="55007"/>
                </a:lnTo>
                <a:lnTo>
                  <a:pt x="291514" y="55007"/>
                </a:lnTo>
                <a:lnTo>
                  <a:pt x="291514" y="80903"/>
                </a:lnTo>
                <a:cubicBezTo>
                  <a:pt x="302230" y="84475"/>
                  <a:pt x="310564" y="88642"/>
                  <a:pt x="316517" y="93404"/>
                </a:cubicBezTo>
                <a:cubicBezTo>
                  <a:pt x="324256" y="102334"/>
                  <a:pt x="324851" y="110669"/>
                  <a:pt x="318303" y="118408"/>
                </a:cubicBezTo>
                <a:cubicBezTo>
                  <a:pt x="308183" y="126742"/>
                  <a:pt x="301932" y="124658"/>
                  <a:pt x="299551" y="112157"/>
                </a:cubicBezTo>
                <a:cubicBezTo>
                  <a:pt x="298955" y="112157"/>
                  <a:pt x="298658" y="110966"/>
                  <a:pt x="298658" y="108585"/>
                </a:cubicBezTo>
                <a:cubicBezTo>
                  <a:pt x="298062" y="96679"/>
                  <a:pt x="295681" y="89535"/>
                  <a:pt x="291514" y="87154"/>
                </a:cubicBezTo>
                <a:lnTo>
                  <a:pt x="291514" y="198775"/>
                </a:lnTo>
                <a:cubicBezTo>
                  <a:pt x="292705" y="204133"/>
                  <a:pt x="287942" y="207407"/>
                  <a:pt x="277226" y="208597"/>
                </a:cubicBezTo>
                <a:cubicBezTo>
                  <a:pt x="270083" y="209788"/>
                  <a:pt x="267106" y="207704"/>
                  <a:pt x="268297" y="202347"/>
                </a:cubicBezTo>
                <a:lnTo>
                  <a:pt x="268297" y="121087"/>
                </a:lnTo>
                <a:cubicBezTo>
                  <a:pt x="261748" y="131802"/>
                  <a:pt x="252223" y="143411"/>
                  <a:pt x="239722" y="155912"/>
                </a:cubicBezTo>
                <a:cubicBezTo>
                  <a:pt x="234959" y="160079"/>
                  <a:pt x="232578" y="161865"/>
                  <a:pt x="232578" y="161270"/>
                </a:cubicBezTo>
                <a:cubicBezTo>
                  <a:pt x="231983" y="160675"/>
                  <a:pt x="233173" y="157401"/>
                  <a:pt x="236150" y="151447"/>
                </a:cubicBezTo>
                <a:cubicBezTo>
                  <a:pt x="254009" y="117515"/>
                  <a:pt x="264130" y="85368"/>
                  <a:pt x="266511" y="55007"/>
                </a:cubicBezTo>
                <a:lnTo>
                  <a:pt x="242401" y="55007"/>
                </a:lnTo>
                <a:cubicBezTo>
                  <a:pt x="235257" y="53816"/>
                  <a:pt x="233471" y="52328"/>
                  <a:pt x="237043" y="50542"/>
                </a:cubicBezTo>
                <a:lnTo>
                  <a:pt x="268297" y="50542"/>
                </a:lnTo>
                <a:lnTo>
                  <a:pt x="268297" y="8572"/>
                </a:lnTo>
                <a:cubicBezTo>
                  <a:pt x="267106" y="2024"/>
                  <a:pt x="270083" y="-357"/>
                  <a:pt x="277226" y="1429"/>
                </a:cubicBezTo>
                <a:close/>
                <a:moveTo>
                  <a:pt x="1199719" y="871"/>
                </a:moveTo>
                <a:cubicBezTo>
                  <a:pt x="1201319" y="1094"/>
                  <a:pt x="1203086" y="1875"/>
                  <a:pt x="1205021" y="3215"/>
                </a:cubicBezTo>
                <a:cubicBezTo>
                  <a:pt x="1224071" y="10358"/>
                  <a:pt x="1229131" y="15716"/>
                  <a:pt x="1220201" y="19288"/>
                </a:cubicBezTo>
                <a:cubicBezTo>
                  <a:pt x="1217225" y="21669"/>
                  <a:pt x="1215439" y="23455"/>
                  <a:pt x="1214844" y="24646"/>
                </a:cubicBezTo>
                <a:cubicBezTo>
                  <a:pt x="1207700" y="39529"/>
                  <a:pt x="1199663" y="53816"/>
                  <a:pt x="1190733" y="67508"/>
                </a:cubicBezTo>
                <a:cubicBezTo>
                  <a:pt x="1205021" y="69294"/>
                  <a:pt x="1210081" y="73164"/>
                  <a:pt x="1205914" y="79117"/>
                </a:cubicBezTo>
                <a:cubicBezTo>
                  <a:pt x="1205319" y="80308"/>
                  <a:pt x="1205021" y="81201"/>
                  <a:pt x="1205021" y="81796"/>
                </a:cubicBezTo>
                <a:lnTo>
                  <a:pt x="1205021" y="153233"/>
                </a:lnTo>
                <a:cubicBezTo>
                  <a:pt x="1228833" y="126444"/>
                  <a:pt x="1244312" y="94000"/>
                  <a:pt x="1251455" y="55900"/>
                </a:cubicBezTo>
                <a:lnTo>
                  <a:pt x="1214844" y="55900"/>
                </a:lnTo>
                <a:cubicBezTo>
                  <a:pt x="1212462" y="55900"/>
                  <a:pt x="1210676" y="55602"/>
                  <a:pt x="1209486" y="55007"/>
                </a:cubicBezTo>
                <a:cubicBezTo>
                  <a:pt x="1208891" y="53816"/>
                  <a:pt x="1209783" y="52923"/>
                  <a:pt x="1212165" y="52328"/>
                </a:cubicBezTo>
                <a:lnTo>
                  <a:pt x="1261278" y="52328"/>
                </a:lnTo>
                <a:lnTo>
                  <a:pt x="1261278" y="10358"/>
                </a:lnTo>
                <a:cubicBezTo>
                  <a:pt x="1261278" y="5001"/>
                  <a:pt x="1262766" y="2322"/>
                  <a:pt x="1265743" y="2322"/>
                </a:cubicBezTo>
                <a:cubicBezTo>
                  <a:pt x="1283007" y="2917"/>
                  <a:pt x="1292532" y="4405"/>
                  <a:pt x="1294318" y="6787"/>
                </a:cubicBezTo>
                <a:cubicBezTo>
                  <a:pt x="1294318" y="8572"/>
                  <a:pt x="1293425" y="10061"/>
                  <a:pt x="1291639" y="11251"/>
                </a:cubicBezTo>
                <a:cubicBezTo>
                  <a:pt x="1289258" y="13037"/>
                  <a:pt x="1288365" y="14526"/>
                  <a:pt x="1288960" y="15716"/>
                </a:cubicBezTo>
                <a:lnTo>
                  <a:pt x="1288960" y="51435"/>
                </a:lnTo>
                <a:lnTo>
                  <a:pt x="1307712" y="51435"/>
                </a:lnTo>
                <a:cubicBezTo>
                  <a:pt x="1307712" y="51435"/>
                  <a:pt x="1308903" y="49351"/>
                  <a:pt x="1311284" y="45184"/>
                </a:cubicBezTo>
                <a:cubicBezTo>
                  <a:pt x="1316047" y="36850"/>
                  <a:pt x="1319619" y="32683"/>
                  <a:pt x="1322000" y="32683"/>
                </a:cubicBezTo>
                <a:cubicBezTo>
                  <a:pt x="1324381" y="32683"/>
                  <a:pt x="1330930" y="37445"/>
                  <a:pt x="1341645" y="46970"/>
                </a:cubicBezTo>
                <a:cubicBezTo>
                  <a:pt x="1342836" y="48161"/>
                  <a:pt x="1344026" y="49054"/>
                  <a:pt x="1345217" y="49649"/>
                </a:cubicBezTo>
                <a:cubicBezTo>
                  <a:pt x="1346408" y="52030"/>
                  <a:pt x="1347003" y="53816"/>
                  <a:pt x="1347003" y="55007"/>
                </a:cubicBezTo>
                <a:cubicBezTo>
                  <a:pt x="1347003" y="55602"/>
                  <a:pt x="1346110" y="55900"/>
                  <a:pt x="1344324" y="55900"/>
                </a:cubicBezTo>
                <a:lnTo>
                  <a:pt x="1296997" y="55900"/>
                </a:lnTo>
                <a:cubicBezTo>
                  <a:pt x="1297592" y="88047"/>
                  <a:pt x="1315749" y="116622"/>
                  <a:pt x="1351468" y="141625"/>
                </a:cubicBezTo>
                <a:cubicBezTo>
                  <a:pt x="1356230" y="145197"/>
                  <a:pt x="1358612" y="146983"/>
                  <a:pt x="1358612" y="146983"/>
                </a:cubicBezTo>
                <a:cubicBezTo>
                  <a:pt x="1358016" y="147578"/>
                  <a:pt x="1357719" y="147876"/>
                  <a:pt x="1357719" y="147876"/>
                </a:cubicBezTo>
                <a:cubicBezTo>
                  <a:pt x="1358314" y="148471"/>
                  <a:pt x="1357123" y="149662"/>
                  <a:pt x="1354147" y="151447"/>
                </a:cubicBezTo>
                <a:cubicBezTo>
                  <a:pt x="1353551" y="152043"/>
                  <a:pt x="1352658" y="152638"/>
                  <a:pt x="1351468" y="153233"/>
                </a:cubicBezTo>
                <a:cubicBezTo>
                  <a:pt x="1345515" y="157996"/>
                  <a:pt x="1340157" y="163056"/>
                  <a:pt x="1335394" y="168414"/>
                </a:cubicBezTo>
                <a:cubicBezTo>
                  <a:pt x="1334204" y="170200"/>
                  <a:pt x="1333608" y="171093"/>
                  <a:pt x="1333608" y="171093"/>
                </a:cubicBezTo>
                <a:cubicBezTo>
                  <a:pt x="1330037" y="171093"/>
                  <a:pt x="1325572" y="167819"/>
                  <a:pt x="1320214" y="161270"/>
                </a:cubicBezTo>
                <a:lnTo>
                  <a:pt x="1288960" y="161270"/>
                </a:lnTo>
                <a:lnTo>
                  <a:pt x="1288960" y="199668"/>
                </a:lnTo>
                <a:cubicBezTo>
                  <a:pt x="1290746" y="209193"/>
                  <a:pt x="1284198" y="213955"/>
                  <a:pt x="1269315" y="213955"/>
                </a:cubicBezTo>
                <a:cubicBezTo>
                  <a:pt x="1263362" y="213955"/>
                  <a:pt x="1260683" y="211276"/>
                  <a:pt x="1261278" y="205919"/>
                </a:cubicBezTo>
                <a:lnTo>
                  <a:pt x="1261278" y="161270"/>
                </a:lnTo>
                <a:lnTo>
                  <a:pt x="1221987" y="161270"/>
                </a:lnTo>
                <a:cubicBezTo>
                  <a:pt x="1219606" y="161270"/>
                  <a:pt x="1218118" y="160675"/>
                  <a:pt x="1217523" y="159484"/>
                </a:cubicBezTo>
                <a:cubicBezTo>
                  <a:pt x="1216927" y="158889"/>
                  <a:pt x="1217820" y="158294"/>
                  <a:pt x="1220201" y="157698"/>
                </a:cubicBezTo>
                <a:lnTo>
                  <a:pt x="1261278" y="157698"/>
                </a:lnTo>
                <a:lnTo>
                  <a:pt x="1261278" y="103227"/>
                </a:lnTo>
                <a:cubicBezTo>
                  <a:pt x="1246395" y="127040"/>
                  <a:pt x="1227643" y="146387"/>
                  <a:pt x="1205021" y="161270"/>
                </a:cubicBezTo>
                <a:lnTo>
                  <a:pt x="1205021" y="197882"/>
                </a:lnTo>
                <a:cubicBezTo>
                  <a:pt x="1205021" y="204430"/>
                  <a:pt x="1199961" y="208895"/>
                  <a:pt x="1189841" y="211276"/>
                </a:cubicBezTo>
                <a:cubicBezTo>
                  <a:pt x="1182697" y="211872"/>
                  <a:pt x="1179125" y="210086"/>
                  <a:pt x="1179125" y="205919"/>
                </a:cubicBezTo>
                <a:lnTo>
                  <a:pt x="1179125" y="87154"/>
                </a:lnTo>
                <a:cubicBezTo>
                  <a:pt x="1158289" y="112752"/>
                  <a:pt x="1149062" y="121979"/>
                  <a:pt x="1151443" y="114836"/>
                </a:cubicBezTo>
                <a:cubicBezTo>
                  <a:pt x="1162754" y="92214"/>
                  <a:pt x="1175553" y="58579"/>
                  <a:pt x="1189841" y="13930"/>
                </a:cubicBezTo>
                <a:cubicBezTo>
                  <a:pt x="1191626" y="4554"/>
                  <a:pt x="1194919" y="201"/>
                  <a:pt x="1199719" y="871"/>
                </a:cubicBezTo>
                <a:close/>
                <a:moveTo>
                  <a:pt x="507612" y="536"/>
                </a:moveTo>
                <a:cubicBezTo>
                  <a:pt x="523090" y="4703"/>
                  <a:pt x="532318" y="8572"/>
                  <a:pt x="535294" y="12144"/>
                </a:cubicBezTo>
                <a:cubicBezTo>
                  <a:pt x="535294" y="14526"/>
                  <a:pt x="534104" y="16609"/>
                  <a:pt x="531723" y="18395"/>
                </a:cubicBezTo>
                <a:cubicBezTo>
                  <a:pt x="529341" y="21372"/>
                  <a:pt x="527555" y="24051"/>
                  <a:pt x="526365" y="26432"/>
                </a:cubicBezTo>
                <a:cubicBezTo>
                  <a:pt x="523984" y="30599"/>
                  <a:pt x="521602" y="35659"/>
                  <a:pt x="519221" y="41612"/>
                </a:cubicBezTo>
                <a:cubicBezTo>
                  <a:pt x="515054" y="49947"/>
                  <a:pt x="512077" y="55900"/>
                  <a:pt x="510291" y="59472"/>
                </a:cubicBezTo>
                <a:cubicBezTo>
                  <a:pt x="513863" y="60067"/>
                  <a:pt x="516542" y="61555"/>
                  <a:pt x="518328" y="63937"/>
                </a:cubicBezTo>
                <a:cubicBezTo>
                  <a:pt x="518328" y="65127"/>
                  <a:pt x="517733" y="66318"/>
                  <a:pt x="516542" y="67508"/>
                </a:cubicBezTo>
                <a:cubicBezTo>
                  <a:pt x="514756" y="68699"/>
                  <a:pt x="514161" y="69592"/>
                  <a:pt x="514756" y="70187"/>
                </a:cubicBezTo>
                <a:lnTo>
                  <a:pt x="514756" y="196989"/>
                </a:lnTo>
                <a:cubicBezTo>
                  <a:pt x="515351" y="204728"/>
                  <a:pt x="509994" y="208895"/>
                  <a:pt x="498683" y="209490"/>
                </a:cubicBezTo>
                <a:cubicBezTo>
                  <a:pt x="490944" y="210681"/>
                  <a:pt x="487669" y="208300"/>
                  <a:pt x="488860" y="202347"/>
                </a:cubicBezTo>
                <a:lnTo>
                  <a:pt x="488860" y="96976"/>
                </a:lnTo>
                <a:cubicBezTo>
                  <a:pt x="466238" y="123765"/>
                  <a:pt x="458201" y="129719"/>
                  <a:pt x="464750" y="114836"/>
                </a:cubicBezTo>
                <a:cubicBezTo>
                  <a:pt x="481419" y="77926"/>
                  <a:pt x="492730" y="42505"/>
                  <a:pt x="498683" y="8572"/>
                </a:cubicBezTo>
                <a:cubicBezTo>
                  <a:pt x="498087" y="1429"/>
                  <a:pt x="501064" y="-1250"/>
                  <a:pt x="507612" y="5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5" name="稻壳儿春秋广告/盗版必究        原创来源：http://chn.docer.com/works?userid=199329941#!/work_time" hidden="1"/>
          <p:cNvSpPr txBox="1"/>
          <p:nvPr userDrawn="1"/>
        </p:nvSpPr>
        <p:spPr>
          <a:xfrm>
            <a:off x="4716484" y="4085180"/>
            <a:ext cx="1771186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微软雅黑</a:t>
            </a:r>
            <a:endParaRPr lang="zh-CN" altLang="en-US" sz="105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6" name="稻壳儿春秋广告/盗版必究        原创来源：http://chn.docer.com/works?userid=199329941#!/work_time" hidden="1"/>
          <p:cNvSpPr/>
          <p:nvPr userDrawn="1"/>
        </p:nvSpPr>
        <p:spPr>
          <a:xfrm>
            <a:off x="5336798" y="3047508"/>
            <a:ext cx="530558" cy="530677"/>
          </a:xfrm>
          <a:prstGeom prst="ellipse">
            <a:avLst/>
          </a:prstGeom>
          <a:solidFill>
            <a:srgbClr val="EE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grpSp>
        <p:nvGrpSpPr>
          <p:cNvPr id="27" name="稻壳儿春秋广告/盗版必究        原创来源：http://chn.docer.com/works?userid=199329941#!/work_time" hidden="1"/>
          <p:cNvGrpSpPr>
            <a:grpSpLocks noChangeAspect="1"/>
          </p:cNvGrpSpPr>
          <p:nvPr userDrawn="1"/>
        </p:nvGrpSpPr>
        <p:grpSpPr bwMode="auto">
          <a:xfrm>
            <a:off x="5475697" y="3196064"/>
            <a:ext cx="252758" cy="233566"/>
            <a:chOff x="1" y="4"/>
            <a:chExt cx="1668" cy="1541"/>
          </a:xfrm>
          <a:solidFill>
            <a:schemeClr val="bg1"/>
          </a:solidFill>
        </p:grpSpPr>
        <p:sp>
          <p:nvSpPr>
            <p:cNvPr id="28" name="稻壳儿春秋广告/盗版必究        原创来源：http://chn.docer.com/works?userid=199329941#!/work_time"/>
            <p:cNvSpPr/>
            <p:nvPr/>
          </p:nvSpPr>
          <p:spPr bwMode="auto">
            <a:xfrm>
              <a:off x="1" y="4"/>
              <a:ext cx="1099" cy="1528"/>
            </a:xfrm>
            <a:custGeom>
              <a:avLst/>
              <a:gdLst>
                <a:gd name="T0" fmla="*/ 295 w 524"/>
                <a:gd name="T1" fmla="*/ 727 h 727"/>
                <a:gd name="T2" fmla="*/ 295 w 524"/>
                <a:gd name="T3" fmla="*/ 60 h 727"/>
                <a:gd name="T4" fmla="*/ 524 w 524"/>
                <a:gd name="T5" fmla="*/ 60 h 727"/>
                <a:gd name="T6" fmla="*/ 524 w 524"/>
                <a:gd name="T7" fmla="*/ 0 h 727"/>
                <a:gd name="T8" fmla="*/ 0 w 524"/>
                <a:gd name="T9" fmla="*/ 0 h 727"/>
                <a:gd name="T10" fmla="*/ 0 w 524"/>
                <a:gd name="T11" fmla="*/ 62 h 727"/>
                <a:gd name="T12" fmla="*/ 230 w 524"/>
                <a:gd name="T13" fmla="*/ 62 h 727"/>
                <a:gd name="T14" fmla="*/ 230 w 524"/>
                <a:gd name="T15" fmla="*/ 727 h 727"/>
                <a:gd name="T16" fmla="*/ 295 w 524"/>
                <a:gd name="T17" fmla="*/ 72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4" h="727">
                  <a:moveTo>
                    <a:pt x="295" y="727"/>
                  </a:moveTo>
                  <a:cubicBezTo>
                    <a:pt x="295" y="504"/>
                    <a:pt x="295" y="283"/>
                    <a:pt x="295" y="60"/>
                  </a:cubicBezTo>
                  <a:cubicBezTo>
                    <a:pt x="373" y="60"/>
                    <a:pt x="449" y="60"/>
                    <a:pt x="524" y="60"/>
                  </a:cubicBezTo>
                  <a:cubicBezTo>
                    <a:pt x="524" y="38"/>
                    <a:pt x="524" y="19"/>
                    <a:pt x="524" y="0"/>
                  </a:cubicBezTo>
                  <a:cubicBezTo>
                    <a:pt x="348" y="0"/>
                    <a:pt x="174" y="0"/>
                    <a:pt x="0" y="0"/>
                  </a:cubicBezTo>
                  <a:cubicBezTo>
                    <a:pt x="0" y="21"/>
                    <a:pt x="0" y="40"/>
                    <a:pt x="0" y="62"/>
                  </a:cubicBezTo>
                  <a:cubicBezTo>
                    <a:pt x="77" y="62"/>
                    <a:pt x="152" y="62"/>
                    <a:pt x="230" y="62"/>
                  </a:cubicBezTo>
                  <a:cubicBezTo>
                    <a:pt x="230" y="285"/>
                    <a:pt x="230" y="505"/>
                    <a:pt x="230" y="727"/>
                  </a:cubicBezTo>
                  <a:cubicBezTo>
                    <a:pt x="252" y="727"/>
                    <a:pt x="272" y="727"/>
                    <a:pt x="295" y="7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  <p:sp>
          <p:nvSpPr>
            <p:cNvPr id="29" name="稻壳儿春秋广告/盗版必究        原创来源：http://chn.docer.com/works?userid=199329941#!/work_time"/>
            <p:cNvSpPr/>
            <p:nvPr/>
          </p:nvSpPr>
          <p:spPr bwMode="auto">
            <a:xfrm>
              <a:off x="1" y="4"/>
              <a:ext cx="1099" cy="1528"/>
            </a:xfrm>
            <a:custGeom>
              <a:avLst/>
              <a:gdLst>
                <a:gd name="T0" fmla="*/ 295 w 524"/>
                <a:gd name="T1" fmla="*/ 727 h 727"/>
                <a:gd name="T2" fmla="*/ 230 w 524"/>
                <a:gd name="T3" fmla="*/ 727 h 727"/>
                <a:gd name="T4" fmla="*/ 230 w 524"/>
                <a:gd name="T5" fmla="*/ 62 h 727"/>
                <a:gd name="T6" fmla="*/ 0 w 524"/>
                <a:gd name="T7" fmla="*/ 62 h 727"/>
                <a:gd name="T8" fmla="*/ 0 w 524"/>
                <a:gd name="T9" fmla="*/ 0 h 727"/>
                <a:gd name="T10" fmla="*/ 524 w 524"/>
                <a:gd name="T11" fmla="*/ 0 h 727"/>
                <a:gd name="T12" fmla="*/ 524 w 524"/>
                <a:gd name="T13" fmla="*/ 60 h 727"/>
                <a:gd name="T14" fmla="*/ 295 w 524"/>
                <a:gd name="T15" fmla="*/ 60 h 727"/>
                <a:gd name="T16" fmla="*/ 295 w 524"/>
                <a:gd name="T17" fmla="*/ 72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4" h="727">
                  <a:moveTo>
                    <a:pt x="295" y="727"/>
                  </a:moveTo>
                  <a:cubicBezTo>
                    <a:pt x="272" y="727"/>
                    <a:pt x="252" y="727"/>
                    <a:pt x="230" y="727"/>
                  </a:cubicBezTo>
                  <a:cubicBezTo>
                    <a:pt x="230" y="505"/>
                    <a:pt x="230" y="285"/>
                    <a:pt x="230" y="62"/>
                  </a:cubicBezTo>
                  <a:cubicBezTo>
                    <a:pt x="152" y="62"/>
                    <a:pt x="77" y="62"/>
                    <a:pt x="0" y="62"/>
                  </a:cubicBezTo>
                  <a:cubicBezTo>
                    <a:pt x="0" y="40"/>
                    <a:pt x="0" y="21"/>
                    <a:pt x="0" y="0"/>
                  </a:cubicBezTo>
                  <a:cubicBezTo>
                    <a:pt x="174" y="0"/>
                    <a:pt x="348" y="0"/>
                    <a:pt x="524" y="0"/>
                  </a:cubicBezTo>
                  <a:cubicBezTo>
                    <a:pt x="524" y="19"/>
                    <a:pt x="524" y="38"/>
                    <a:pt x="524" y="60"/>
                  </a:cubicBezTo>
                  <a:cubicBezTo>
                    <a:pt x="449" y="60"/>
                    <a:pt x="373" y="60"/>
                    <a:pt x="295" y="60"/>
                  </a:cubicBezTo>
                  <a:cubicBezTo>
                    <a:pt x="295" y="283"/>
                    <a:pt x="295" y="504"/>
                    <a:pt x="295" y="7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  <p:sp>
          <p:nvSpPr>
            <p:cNvPr id="3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010" y="792"/>
              <a:ext cx="659" cy="753"/>
            </a:xfrm>
            <a:custGeom>
              <a:avLst/>
              <a:gdLst>
                <a:gd name="T0" fmla="*/ 314 w 314"/>
                <a:gd name="T1" fmla="*/ 350 h 358"/>
                <a:gd name="T2" fmla="*/ 310 w 314"/>
                <a:gd name="T3" fmla="*/ 352 h 358"/>
                <a:gd name="T4" fmla="*/ 251 w 314"/>
                <a:gd name="T5" fmla="*/ 315 h 358"/>
                <a:gd name="T6" fmla="*/ 222 w 314"/>
                <a:gd name="T7" fmla="*/ 249 h 358"/>
                <a:gd name="T8" fmla="*/ 152 w 314"/>
                <a:gd name="T9" fmla="*/ 246 h 358"/>
                <a:gd name="T10" fmla="*/ 84 w 314"/>
                <a:gd name="T11" fmla="*/ 250 h 358"/>
                <a:gd name="T12" fmla="*/ 59 w 314"/>
                <a:gd name="T13" fmla="*/ 311 h 358"/>
                <a:gd name="T14" fmla="*/ 55 w 314"/>
                <a:gd name="T15" fmla="*/ 322 h 358"/>
                <a:gd name="T16" fmla="*/ 0 w 314"/>
                <a:gd name="T17" fmla="*/ 350 h 358"/>
                <a:gd name="T18" fmla="*/ 6 w 314"/>
                <a:gd name="T19" fmla="*/ 331 h 358"/>
                <a:gd name="T20" fmla="*/ 121 w 314"/>
                <a:gd name="T21" fmla="*/ 23 h 358"/>
                <a:gd name="T22" fmla="*/ 147 w 314"/>
                <a:gd name="T23" fmla="*/ 5 h 358"/>
                <a:gd name="T24" fmla="*/ 184 w 314"/>
                <a:gd name="T25" fmla="*/ 21 h 358"/>
                <a:gd name="T26" fmla="*/ 308 w 314"/>
                <a:gd name="T27" fmla="*/ 332 h 358"/>
                <a:gd name="T28" fmla="*/ 314 w 314"/>
                <a:gd name="T29" fmla="*/ 350 h 358"/>
                <a:gd name="T30" fmla="*/ 97 w 314"/>
                <a:gd name="T31" fmla="*/ 209 h 358"/>
                <a:gd name="T32" fmla="*/ 212 w 314"/>
                <a:gd name="T33" fmla="*/ 209 h 358"/>
                <a:gd name="T34" fmla="*/ 153 w 314"/>
                <a:gd name="T35" fmla="*/ 46 h 358"/>
                <a:gd name="T36" fmla="*/ 97 w 314"/>
                <a:gd name="T37" fmla="*/ 209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4" h="358">
                  <a:moveTo>
                    <a:pt x="314" y="350"/>
                  </a:moveTo>
                  <a:cubicBezTo>
                    <a:pt x="311" y="352"/>
                    <a:pt x="311" y="352"/>
                    <a:pt x="310" y="352"/>
                  </a:cubicBezTo>
                  <a:cubicBezTo>
                    <a:pt x="266" y="356"/>
                    <a:pt x="266" y="356"/>
                    <a:pt x="251" y="315"/>
                  </a:cubicBezTo>
                  <a:cubicBezTo>
                    <a:pt x="242" y="292"/>
                    <a:pt x="239" y="261"/>
                    <a:pt x="222" y="249"/>
                  </a:cubicBezTo>
                  <a:cubicBezTo>
                    <a:pt x="206" y="238"/>
                    <a:pt x="176" y="246"/>
                    <a:pt x="152" y="246"/>
                  </a:cubicBezTo>
                  <a:cubicBezTo>
                    <a:pt x="128" y="246"/>
                    <a:pt x="100" y="239"/>
                    <a:pt x="84" y="250"/>
                  </a:cubicBezTo>
                  <a:cubicBezTo>
                    <a:pt x="68" y="260"/>
                    <a:pt x="66" y="290"/>
                    <a:pt x="59" y="311"/>
                  </a:cubicBezTo>
                  <a:cubicBezTo>
                    <a:pt x="57" y="315"/>
                    <a:pt x="56" y="318"/>
                    <a:pt x="55" y="322"/>
                  </a:cubicBezTo>
                  <a:cubicBezTo>
                    <a:pt x="42" y="357"/>
                    <a:pt x="41" y="358"/>
                    <a:pt x="0" y="350"/>
                  </a:cubicBezTo>
                  <a:cubicBezTo>
                    <a:pt x="2" y="344"/>
                    <a:pt x="4" y="338"/>
                    <a:pt x="6" y="331"/>
                  </a:cubicBezTo>
                  <a:cubicBezTo>
                    <a:pt x="44" y="229"/>
                    <a:pt x="83" y="126"/>
                    <a:pt x="121" y="23"/>
                  </a:cubicBezTo>
                  <a:cubicBezTo>
                    <a:pt x="126" y="10"/>
                    <a:pt x="132" y="3"/>
                    <a:pt x="147" y="5"/>
                  </a:cubicBezTo>
                  <a:cubicBezTo>
                    <a:pt x="161" y="7"/>
                    <a:pt x="176" y="0"/>
                    <a:pt x="184" y="21"/>
                  </a:cubicBezTo>
                  <a:cubicBezTo>
                    <a:pt x="224" y="125"/>
                    <a:pt x="267" y="229"/>
                    <a:pt x="308" y="332"/>
                  </a:cubicBezTo>
                  <a:cubicBezTo>
                    <a:pt x="310" y="338"/>
                    <a:pt x="312" y="344"/>
                    <a:pt x="314" y="350"/>
                  </a:cubicBezTo>
                  <a:close/>
                  <a:moveTo>
                    <a:pt x="97" y="209"/>
                  </a:moveTo>
                  <a:cubicBezTo>
                    <a:pt x="135" y="209"/>
                    <a:pt x="173" y="209"/>
                    <a:pt x="212" y="209"/>
                  </a:cubicBezTo>
                  <a:cubicBezTo>
                    <a:pt x="191" y="153"/>
                    <a:pt x="172" y="98"/>
                    <a:pt x="153" y="46"/>
                  </a:cubicBezTo>
                  <a:cubicBezTo>
                    <a:pt x="134" y="99"/>
                    <a:pt x="116" y="154"/>
                    <a:pt x="97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</p:grpSp>
      <p:sp>
        <p:nvSpPr>
          <p:cNvPr id="31" name="稻壳儿春秋广告/盗版必究        原创来源：http://chn.docer.com/works?userid=199329941#!/work_time" hidden="1"/>
          <p:cNvSpPr/>
          <p:nvPr userDrawn="1"/>
        </p:nvSpPr>
        <p:spPr>
          <a:xfrm>
            <a:off x="4716483" y="2711981"/>
            <a:ext cx="1771187" cy="203378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32" name="稻壳儿春秋广告/盗版必究        原创来源：http://chn.docer.com/works?userid=199329941#!/work_time" hidden="1"/>
          <p:cNvSpPr txBox="1"/>
          <p:nvPr userDrawn="1"/>
        </p:nvSpPr>
        <p:spPr>
          <a:xfrm>
            <a:off x="7013810" y="3784170"/>
            <a:ext cx="1298377" cy="176931"/>
          </a:xfrm>
          <a:custGeom>
            <a:avLst/>
            <a:gdLst/>
            <a:ahLst/>
            <a:cxnLst/>
            <a:rect l="l" t="t" r="r" b="b"/>
            <a:pathLst>
              <a:path w="1731169" h="235855">
                <a:moveTo>
                  <a:pt x="520006" y="154595"/>
                </a:moveTo>
                <a:lnTo>
                  <a:pt x="520006" y="189421"/>
                </a:lnTo>
                <a:lnTo>
                  <a:pt x="592336" y="189421"/>
                </a:lnTo>
                <a:lnTo>
                  <a:pt x="592336" y="154595"/>
                </a:lnTo>
                <a:close/>
                <a:moveTo>
                  <a:pt x="1215629" y="115305"/>
                </a:moveTo>
                <a:lnTo>
                  <a:pt x="1215629" y="166204"/>
                </a:lnTo>
                <a:cubicBezTo>
                  <a:pt x="1224558" y="166799"/>
                  <a:pt x="1229023" y="164418"/>
                  <a:pt x="1229023" y="159060"/>
                </a:cubicBezTo>
                <a:lnTo>
                  <a:pt x="1228130" y="115305"/>
                </a:lnTo>
                <a:close/>
                <a:moveTo>
                  <a:pt x="531614" y="76907"/>
                </a:moveTo>
                <a:cubicBezTo>
                  <a:pt x="522089" y="76312"/>
                  <a:pt x="518220" y="79288"/>
                  <a:pt x="520006" y="85837"/>
                </a:cubicBezTo>
                <a:lnTo>
                  <a:pt x="520006" y="114412"/>
                </a:lnTo>
                <a:lnTo>
                  <a:pt x="584299" y="114412"/>
                </a:lnTo>
                <a:lnTo>
                  <a:pt x="584299" y="76907"/>
                </a:lnTo>
                <a:close/>
                <a:moveTo>
                  <a:pt x="1077218" y="60834"/>
                </a:moveTo>
                <a:cubicBezTo>
                  <a:pt x="1079600" y="60834"/>
                  <a:pt x="1085553" y="64703"/>
                  <a:pt x="1095078" y="72442"/>
                </a:cubicBezTo>
                <a:cubicBezTo>
                  <a:pt x="1096268" y="73633"/>
                  <a:pt x="1097459" y="74526"/>
                  <a:pt x="1098650" y="75121"/>
                </a:cubicBezTo>
                <a:cubicBezTo>
                  <a:pt x="1100435" y="77502"/>
                  <a:pt x="1100733" y="78991"/>
                  <a:pt x="1099543" y="79586"/>
                </a:cubicBezTo>
                <a:cubicBezTo>
                  <a:pt x="1098947" y="80777"/>
                  <a:pt x="1096864" y="81074"/>
                  <a:pt x="1093292" y="80479"/>
                </a:cubicBezTo>
                <a:lnTo>
                  <a:pt x="1036142" y="80479"/>
                </a:lnTo>
                <a:cubicBezTo>
                  <a:pt x="1030784" y="80479"/>
                  <a:pt x="1028403" y="84646"/>
                  <a:pt x="1028998" y="92980"/>
                </a:cubicBezTo>
                <a:lnTo>
                  <a:pt x="1028998" y="120663"/>
                </a:lnTo>
                <a:lnTo>
                  <a:pt x="1051322" y="120663"/>
                </a:lnTo>
                <a:cubicBezTo>
                  <a:pt x="1051917" y="120663"/>
                  <a:pt x="1053108" y="118579"/>
                  <a:pt x="1054894" y="114412"/>
                </a:cubicBezTo>
                <a:cubicBezTo>
                  <a:pt x="1059061" y="106673"/>
                  <a:pt x="1062633" y="102505"/>
                  <a:pt x="1065610" y="101910"/>
                </a:cubicBezTo>
                <a:cubicBezTo>
                  <a:pt x="1069777" y="103101"/>
                  <a:pt x="1077218" y="108459"/>
                  <a:pt x="1087934" y="117984"/>
                </a:cubicBezTo>
                <a:cubicBezTo>
                  <a:pt x="1089720" y="120960"/>
                  <a:pt x="1090315" y="123044"/>
                  <a:pt x="1089720" y="124234"/>
                </a:cubicBezTo>
                <a:cubicBezTo>
                  <a:pt x="1089720" y="125425"/>
                  <a:pt x="1088232" y="125723"/>
                  <a:pt x="1085255" y="125127"/>
                </a:cubicBezTo>
                <a:lnTo>
                  <a:pt x="1028998" y="125127"/>
                </a:lnTo>
                <a:lnTo>
                  <a:pt x="1028998" y="175134"/>
                </a:lnTo>
                <a:cubicBezTo>
                  <a:pt x="1043881" y="176324"/>
                  <a:pt x="1058466" y="176622"/>
                  <a:pt x="1072753" y="176027"/>
                </a:cubicBezTo>
                <a:cubicBezTo>
                  <a:pt x="1086446" y="176027"/>
                  <a:pt x="1097757" y="175431"/>
                  <a:pt x="1106686" y="174241"/>
                </a:cubicBezTo>
                <a:cubicBezTo>
                  <a:pt x="1111449" y="174241"/>
                  <a:pt x="1112044" y="175431"/>
                  <a:pt x="1108472" y="177813"/>
                </a:cubicBezTo>
                <a:cubicBezTo>
                  <a:pt x="1107282" y="178408"/>
                  <a:pt x="1106686" y="178705"/>
                  <a:pt x="1106686" y="178705"/>
                </a:cubicBezTo>
                <a:cubicBezTo>
                  <a:pt x="1098947" y="183468"/>
                  <a:pt x="1094482" y="189421"/>
                  <a:pt x="1093292" y="196565"/>
                </a:cubicBezTo>
                <a:cubicBezTo>
                  <a:pt x="1092697" y="200732"/>
                  <a:pt x="1089422" y="202816"/>
                  <a:pt x="1083469" y="202816"/>
                </a:cubicBezTo>
                <a:cubicBezTo>
                  <a:pt x="1042393" y="201625"/>
                  <a:pt x="1014413" y="197755"/>
                  <a:pt x="999530" y="191207"/>
                </a:cubicBezTo>
                <a:cubicBezTo>
                  <a:pt x="985838" y="187635"/>
                  <a:pt x="975420" y="176027"/>
                  <a:pt x="968276" y="156381"/>
                </a:cubicBezTo>
                <a:cubicBezTo>
                  <a:pt x="947440" y="186742"/>
                  <a:pt x="930474" y="201327"/>
                  <a:pt x="917377" y="200137"/>
                </a:cubicBezTo>
                <a:cubicBezTo>
                  <a:pt x="937022" y="185849"/>
                  <a:pt x="948929" y="156084"/>
                  <a:pt x="953096" y="110840"/>
                </a:cubicBezTo>
                <a:cubicBezTo>
                  <a:pt x="953096" y="104291"/>
                  <a:pt x="956370" y="101910"/>
                  <a:pt x="962918" y="103696"/>
                </a:cubicBezTo>
                <a:cubicBezTo>
                  <a:pt x="983754" y="108459"/>
                  <a:pt x="991196" y="113221"/>
                  <a:pt x="985243" y="117984"/>
                </a:cubicBezTo>
                <a:cubicBezTo>
                  <a:pt x="984052" y="119174"/>
                  <a:pt x="983457" y="120067"/>
                  <a:pt x="983457" y="120663"/>
                </a:cubicBezTo>
                <a:cubicBezTo>
                  <a:pt x="982861" y="121258"/>
                  <a:pt x="981075" y="125425"/>
                  <a:pt x="978099" y="133164"/>
                </a:cubicBezTo>
                <a:cubicBezTo>
                  <a:pt x="975122" y="139713"/>
                  <a:pt x="973039" y="144773"/>
                  <a:pt x="971848" y="148345"/>
                </a:cubicBezTo>
                <a:cubicBezTo>
                  <a:pt x="981373" y="159655"/>
                  <a:pt x="991493" y="166799"/>
                  <a:pt x="1002209" y="169776"/>
                </a:cubicBezTo>
                <a:lnTo>
                  <a:pt x="1002209" y="80479"/>
                </a:lnTo>
                <a:lnTo>
                  <a:pt x="937022" y="80479"/>
                </a:lnTo>
                <a:cubicBezTo>
                  <a:pt x="934641" y="80479"/>
                  <a:pt x="932855" y="80181"/>
                  <a:pt x="931664" y="79586"/>
                </a:cubicBezTo>
                <a:cubicBezTo>
                  <a:pt x="930474" y="78395"/>
                  <a:pt x="931069" y="77502"/>
                  <a:pt x="933450" y="76907"/>
                </a:cubicBezTo>
                <a:lnTo>
                  <a:pt x="1063824" y="76907"/>
                </a:lnTo>
                <a:cubicBezTo>
                  <a:pt x="1063824" y="76907"/>
                  <a:pt x="1064419" y="75716"/>
                  <a:pt x="1065610" y="73335"/>
                </a:cubicBezTo>
                <a:cubicBezTo>
                  <a:pt x="1070967" y="65001"/>
                  <a:pt x="1074837" y="60834"/>
                  <a:pt x="1077218" y="60834"/>
                </a:cubicBezTo>
                <a:close/>
                <a:moveTo>
                  <a:pt x="1171873" y="50118"/>
                </a:moveTo>
                <a:cubicBezTo>
                  <a:pt x="1165920" y="59643"/>
                  <a:pt x="1158181" y="69763"/>
                  <a:pt x="1148656" y="80479"/>
                </a:cubicBezTo>
                <a:lnTo>
                  <a:pt x="1189732" y="80479"/>
                </a:lnTo>
                <a:lnTo>
                  <a:pt x="1189732" y="50118"/>
                </a:lnTo>
                <a:close/>
                <a:moveTo>
                  <a:pt x="211634" y="50118"/>
                </a:moveTo>
                <a:cubicBezTo>
                  <a:pt x="206276" y="50118"/>
                  <a:pt x="200918" y="50713"/>
                  <a:pt x="195560" y="51904"/>
                </a:cubicBezTo>
                <a:lnTo>
                  <a:pt x="195560" y="116198"/>
                </a:lnTo>
                <a:cubicBezTo>
                  <a:pt x="199728" y="117984"/>
                  <a:pt x="205085" y="118579"/>
                  <a:pt x="211634" y="117984"/>
                </a:cubicBezTo>
                <a:cubicBezTo>
                  <a:pt x="233065" y="117984"/>
                  <a:pt x="244078" y="106375"/>
                  <a:pt x="244674" y="83158"/>
                </a:cubicBezTo>
                <a:cubicBezTo>
                  <a:pt x="243483" y="62322"/>
                  <a:pt x="232470" y="51309"/>
                  <a:pt x="211634" y="50118"/>
                </a:cubicBezTo>
                <a:close/>
                <a:moveTo>
                  <a:pt x="68759" y="50118"/>
                </a:moveTo>
                <a:cubicBezTo>
                  <a:pt x="63401" y="50118"/>
                  <a:pt x="58043" y="50713"/>
                  <a:pt x="52685" y="51904"/>
                </a:cubicBezTo>
                <a:lnTo>
                  <a:pt x="52685" y="116198"/>
                </a:lnTo>
                <a:cubicBezTo>
                  <a:pt x="56853" y="117984"/>
                  <a:pt x="62210" y="118579"/>
                  <a:pt x="68759" y="117984"/>
                </a:cubicBezTo>
                <a:cubicBezTo>
                  <a:pt x="90190" y="117984"/>
                  <a:pt x="101203" y="106375"/>
                  <a:pt x="101799" y="83158"/>
                </a:cubicBezTo>
                <a:cubicBezTo>
                  <a:pt x="100608" y="62322"/>
                  <a:pt x="89595" y="51309"/>
                  <a:pt x="68759" y="50118"/>
                </a:cubicBezTo>
                <a:close/>
                <a:moveTo>
                  <a:pt x="1640979" y="49225"/>
                </a:moveTo>
                <a:cubicBezTo>
                  <a:pt x="1610023" y="51011"/>
                  <a:pt x="1593950" y="70061"/>
                  <a:pt x="1592759" y="106375"/>
                </a:cubicBezTo>
                <a:cubicBezTo>
                  <a:pt x="1594545" y="152809"/>
                  <a:pt x="1612702" y="177217"/>
                  <a:pt x="1647230" y="179598"/>
                </a:cubicBezTo>
                <a:cubicBezTo>
                  <a:pt x="1676996" y="178408"/>
                  <a:pt x="1692771" y="158465"/>
                  <a:pt x="1694557" y="119770"/>
                </a:cubicBezTo>
                <a:cubicBezTo>
                  <a:pt x="1690985" y="75121"/>
                  <a:pt x="1673126" y="51606"/>
                  <a:pt x="1640979" y="49225"/>
                </a:cubicBezTo>
                <a:close/>
                <a:moveTo>
                  <a:pt x="1450479" y="49225"/>
                </a:moveTo>
                <a:cubicBezTo>
                  <a:pt x="1419523" y="51011"/>
                  <a:pt x="1403450" y="70061"/>
                  <a:pt x="1402259" y="106375"/>
                </a:cubicBezTo>
                <a:cubicBezTo>
                  <a:pt x="1404045" y="152809"/>
                  <a:pt x="1422202" y="177217"/>
                  <a:pt x="1456730" y="179598"/>
                </a:cubicBezTo>
                <a:cubicBezTo>
                  <a:pt x="1486496" y="178408"/>
                  <a:pt x="1502271" y="158465"/>
                  <a:pt x="1504057" y="119770"/>
                </a:cubicBezTo>
                <a:cubicBezTo>
                  <a:pt x="1500485" y="75121"/>
                  <a:pt x="1482626" y="51606"/>
                  <a:pt x="1450479" y="49225"/>
                </a:cubicBezTo>
                <a:close/>
                <a:moveTo>
                  <a:pt x="216099" y="40295"/>
                </a:moveTo>
                <a:cubicBezTo>
                  <a:pt x="255985" y="41486"/>
                  <a:pt x="276821" y="56369"/>
                  <a:pt x="278607" y="84944"/>
                </a:cubicBezTo>
                <a:cubicBezTo>
                  <a:pt x="276821" y="112923"/>
                  <a:pt x="257771" y="127211"/>
                  <a:pt x="221457" y="127806"/>
                </a:cubicBezTo>
                <a:cubicBezTo>
                  <a:pt x="212527" y="128402"/>
                  <a:pt x="203895" y="127806"/>
                  <a:pt x="195560" y="126020"/>
                </a:cubicBezTo>
                <a:lnTo>
                  <a:pt x="195560" y="159953"/>
                </a:lnTo>
                <a:cubicBezTo>
                  <a:pt x="194370" y="172455"/>
                  <a:pt x="200918" y="178110"/>
                  <a:pt x="215206" y="176920"/>
                </a:cubicBezTo>
                <a:lnTo>
                  <a:pt x="221457" y="176920"/>
                </a:lnTo>
                <a:lnTo>
                  <a:pt x="221457" y="185849"/>
                </a:lnTo>
                <a:lnTo>
                  <a:pt x="143768" y="185849"/>
                </a:lnTo>
                <a:lnTo>
                  <a:pt x="143768" y="176920"/>
                </a:lnTo>
                <a:lnTo>
                  <a:pt x="147340" y="176920"/>
                </a:lnTo>
                <a:cubicBezTo>
                  <a:pt x="158651" y="178110"/>
                  <a:pt x="164009" y="173645"/>
                  <a:pt x="163414" y="163525"/>
                </a:cubicBezTo>
                <a:lnTo>
                  <a:pt x="163414" y="66191"/>
                </a:lnTo>
                <a:cubicBezTo>
                  <a:pt x="164009" y="56666"/>
                  <a:pt x="158651" y="52202"/>
                  <a:pt x="147340" y="52797"/>
                </a:cubicBezTo>
                <a:lnTo>
                  <a:pt x="142875" y="52797"/>
                </a:lnTo>
                <a:lnTo>
                  <a:pt x="142875" y="43867"/>
                </a:lnTo>
                <a:cubicBezTo>
                  <a:pt x="147638" y="43867"/>
                  <a:pt x="152996" y="43570"/>
                  <a:pt x="158949" y="42974"/>
                </a:cubicBezTo>
                <a:cubicBezTo>
                  <a:pt x="164902" y="42379"/>
                  <a:pt x="171748" y="41784"/>
                  <a:pt x="179487" y="41188"/>
                </a:cubicBezTo>
                <a:cubicBezTo>
                  <a:pt x="189607" y="40593"/>
                  <a:pt x="201811" y="40295"/>
                  <a:pt x="216099" y="40295"/>
                </a:cubicBezTo>
                <a:close/>
                <a:moveTo>
                  <a:pt x="73224" y="40295"/>
                </a:moveTo>
                <a:cubicBezTo>
                  <a:pt x="113110" y="41486"/>
                  <a:pt x="133946" y="56369"/>
                  <a:pt x="135732" y="84944"/>
                </a:cubicBezTo>
                <a:cubicBezTo>
                  <a:pt x="133946" y="112923"/>
                  <a:pt x="114896" y="127211"/>
                  <a:pt x="78582" y="127806"/>
                </a:cubicBezTo>
                <a:cubicBezTo>
                  <a:pt x="69652" y="128402"/>
                  <a:pt x="61020" y="127806"/>
                  <a:pt x="52685" y="126020"/>
                </a:cubicBezTo>
                <a:lnTo>
                  <a:pt x="52685" y="159953"/>
                </a:lnTo>
                <a:cubicBezTo>
                  <a:pt x="51495" y="172455"/>
                  <a:pt x="58043" y="178110"/>
                  <a:pt x="72331" y="176920"/>
                </a:cubicBezTo>
                <a:lnTo>
                  <a:pt x="78582" y="176920"/>
                </a:lnTo>
                <a:lnTo>
                  <a:pt x="78582" y="185849"/>
                </a:lnTo>
                <a:lnTo>
                  <a:pt x="893" y="185849"/>
                </a:lnTo>
                <a:lnTo>
                  <a:pt x="893" y="176920"/>
                </a:lnTo>
                <a:lnTo>
                  <a:pt x="4465" y="176920"/>
                </a:lnTo>
                <a:cubicBezTo>
                  <a:pt x="15776" y="178110"/>
                  <a:pt x="21134" y="173645"/>
                  <a:pt x="20539" y="163525"/>
                </a:cubicBezTo>
                <a:lnTo>
                  <a:pt x="20539" y="66191"/>
                </a:lnTo>
                <a:cubicBezTo>
                  <a:pt x="21134" y="56666"/>
                  <a:pt x="15776" y="52202"/>
                  <a:pt x="4465" y="52797"/>
                </a:cubicBezTo>
                <a:lnTo>
                  <a:pt x="0" y="52797"/>
                </a:lnTo>
                <a:lnTo>
                  <a:pt x="0" y="43867"/>
                </a:lnTo>
                <a:cubicBezTo>
                  <a:pt x="4763" y="43867"/>
                  <a:pt x="10121" y="43570"/>
                  <a:pt x="16074" y="42974"/>
                </a:cubicBezTo>
                <a:cubicBezTo>
                  <a:pt x="22027" y="42379"/>
                  <a:pt x="28873" y="41784"/>
                  <a:pt x="36612" y="41188"/>
                </a:cubicBezTo>
                <a:cubicBezTo>
                  <a:pt x="46732" y="40593"/>
                  <a:pt x="58936" y="40295"/>
                  <a:pt x="73224" y="40295"/>
                </a:cubicBezTo>
                <a:close/>
                <a:moveTo>
                  <a:pt x="1646337" y="39402"/>
                </a:moveTo>
                <a:cubicBezTo>
                  <a:pt x="1697534" y="42379"/>
                  <a:pt x="1724918" y="66489"/>
                  <a:pt x="1728490" y="111733"/>
                </a:cubicBezTo>
                <a:cubicBezTo>
                  <a:pt x="1726109" y="149833"/>
                  <a:pt x="1705571" y="174538"/>
                  <a:pt x="1666875" y="185849"/>
                </a:cubicBezTo>
                <a:cubicBezTo>
                  <a:pt x="1672829" y="188230"/>
                  <a:pt x="1680567" y="194184"/>
                  <a:pt x="1690093" y="203709"/>
                </a:cubicBezTo>
                <a:cubicBezTo>
                  <a:pt x="1704380" y="218591"/>
                  <a:pt x="1718072" y="226033"/>
                  <a:pt x="1731169" y="226033"/>
                </a:cubicBezTo>
                <a:lnTo>
                  <a:pt x="1727597" y="234963"/>
                </a:lnTo>
                <a:cubicBezTo>
                  <a:pt x="1724025" y="235558"/>
                  <a:pt x="1719561" y="235855"/>
                  <a:pt x="1714203" y="235855"/>
                </a:cubicBezTo>
                <a:cubicBezTo>
                  <a:pt x="1693962" y="235855"/>
                  <a:pt x="1670745" y="225140"/>
                  <a:pt x="1644551" y="203709"/>
                </a:cubicBezTo>
                <a:cubicBezTo>
                  <a:pt x="1630859" y="192398"/>
                  <a:pt x="1620739" y="186147"/>
                  <a:pt x="1614190" y="184956"/>
                </a:cubicBezTo>
                <a:cubicBezTo>
                  <a:pt x="1579067" y="174836"/>
                  <a:pt x="1560612" y="151916"/>
                  <a:pt x="1558826" y="116198"/>
                </a:cubicBezTo>
                <a:cubicBezTo>
                  <a:pt x="1562398" y="68573"/>
                  <a:pt x="1591568" y="42974"/>
                  <a:pt x="1646337" y="39402"/>
                </a:cubicBezTo>
                <a:close/>
                <a:moveTo>
                  <a:pt x="1455837" y="39402"/>
                </a:moveTo>
                <a:cubicBezTo>
                  <a:pt x="1507034" y="42379"/>
                  <a:pt x="1534418" y="66489"/>
                  <a:pt x="1537990" y="111733"/>
                </a:cubicBezTo>
                <a:cubicBezTo>
                  <a:pt x="1535609" y="149833"/>
                  <a:pt x="1515071" y="174538"/>
                  <a:pt x="1476375" y="185849"/>
                </a:cubicBezTo>
                <a:cubicBezTo>
                  <a:pt x="1482329" y="188230"/>
                  <a:pt x="1490067" y="194184"/>
                  <a:pt x="1499593" y="203709"/>
                </a:cubicBezTo>
                <a:cubicBezTo>
                  <a:pt x="1513880" y="218591"/>
                  <a:pt x="1527572" y="226033"/>
                  <a:pt x="1540669" y="226033"/>
                </a:cubicBezTo>
                <a:lnTo>
                  <a:pt x="1537097" y="234963"/>
                </a:lnTo>
                <a:cubicBezTo>
                  <a:pt x="1533525" y="235558"/>
                  <a:pt x="1529061" y="235855"/>
                  <a:pt x="1523703" y="235855"/>
                </a:cubicBezTo>
                <a:cubicBezTo>
                  <a:pt x="1503462" y="235855"/>
                  <a:pt x="1480245" y="225140"/>
                  <a:pt x="1454051" y="203709"/>
                </a:cubicBezTo>
                <a:cubicBezTo>
                  <a:pt x="1440359" y="192398"/>
                  <a:pt x="1430239" y="186147"/>
                  <a:pt x="1423690" y="184956"/>
                </a:cubicBezTo>
                <a:cubicBezTo>
                  <a:pt x="1388567" y="174836"/>
                  <a:pt x="1370112" y="151916"/>
                  <a:pt x="1368326" y="116198"/>
                </a:cubicBezTo>
                <a:cubicBezTo>
                  <a:pt x="1371898" y="68573"/>
                  <a:pt x="1401068" y="42974"/>
                  <a:pt x="1455837" y="39402"/>
                </a:cubicBezTo>
                <a:close/>
                <a:moveTo>
                  <a:pt x="291108" y="39402"/>
                </a:moveTo>
                <a:lnTo>
                  <a:pt x="298252" y="39402"/>
                </a:lnTo>
                <a:cubicBezTo>
                  <a:pt x="299443" y="41188"/>
                  <a:pt x="300931" y="42379"/>
                  <a:pt x="302717" y="42974"/>
                </a:cubicBezTo>
                <a:cubicBezTo>
                  <a:pt x="303907" y="44165"/>
                  <a:pt x="305991" y="44463"/>
                  <a:pt x="308967" y="43867"/>
                </a:cubicBezTo>
                <a:lnTo>
                  <a:pt x="417910" y="43867"/>
                </a:lnTo>
                <a:cubicBezTo>
                  <a:pt x="422077" y="44463"/>
                  <a:pt x="425649" y="42974"/>
                  <a:pt x="428625" y="39402"/>
                </a:cubicBezTo>
                <a:lnTo>
                  <a:pt x="436662" y="39402"/>
                </a:lnTo>
                <a:lnTo>
                  <a:pt x="440234" y="82265"/>
                </a:lnTo>
                <a:lnTo>
                  <a:pt x="431304" y="82265"/>
                </a:lnTo>
                <a:cubicBezTo>
                  <a:pt x="429518" y="61429"/>
                  <a:pt x="421184" y="52499"/>
                  <a:pt x="406301" y="55476"/>
                </a:cubicBezTo>
                <a:lnTo>
                  <a:pt x="379512" y="55476"/>
                </a:lnTo>
                <a:lnTo>
                  <a:pt x="379512" y="159953"/>
                </a:lnTo>
                <a:cubicBezTo>
                  <a:pt x="378321" y="172455"/>
                  <a:pt x="384870" y="178110"/>
                  <a:pt x="399157" y="176920"/>
                </a:cubicBezTo>
                <a:lnTo>
                  <a:pt x="404515" y="176920"/>
                </a:lnTo>
                <a:lnTo>
                  <a:pt x="404515" y="185849"/>
                </a:lnTo>
                <a:lnTo>
                  <a:pt x="322362" y="185849"/>
                </a:lnTo>
                <a:lnTo>
                  <a:pt x="322362" y="176920"/>
                </a:lnTo>
                <a:lnTo>
                  <a:pt x="330399" y="176920"/>
                </a:lnTo>
                <a:cubicBezTo>
                  <a:pt x="342305" y="177515"/>
                  <a:pt x="348258" y="171859"/>
                  <a:pt x="348258" y="159953"/>
                </a:cubicBezTo>
                <a:lnTo>
                  <a:pt x="348258" y="55476"/>
                </a:lnTo>
                <a:lnTo>
                  <a:pt x="320576" y="55476"/>
                </a:lnTo>
                <a:cubicBezTo>
                  <a:pt x="305693" y="52499"/>
                  <a:pt x="297657" y="61429"/>
                  <a:pt x="296466" y="82265"/>
                </a:cubicBezTo>
                <a:lnTo>
                  <a:pt x="286643" y="82265"/>
                </a:lnTo>
                <a:close/>
                <a:moveTo>
                  <a:pt x="859334" y="30473"/>
                </a:moveTo>
                <a:cubicBezTo>
                  <a:pt x="862906" y="31068"/>
                  <a:pt x="870943" y="36426"/>
                  <a:pt x="883444" y="46546"/>
                </a:cubicBezTo>
                <a:cubicBezTo>
                  <a:pt x="886421" y="50118"/>
                  <a:pt x="887909" y="52499"/>
                  <a:pt x="887909" y="53690"/>
                </a:cubicBezTo>
                <a:cubicBezTo>
                  <a:pt x="887909" y="54880"/>
                  <a:pt x="886421" y="55178"/>
                  <a:pt x="883444" y="54583"/>
                </a:cubicBezTo>
                <a:lnTo>
                  <a:pt x="779860" y="54583"/>
                </a:lnTo>
                <a:cubicBezTo>
                  <a:pt x="793552" y="58750"/>
                  <a:pt x="797719" y="62620"/>
                  <a:pt x="792361" y="66191"/>
                </a:cubicBezTo>
                <a:cubicBezTo>
                  <a:pt x="789980" y="67977"/>
                  <a:pt x="788789" y="69466"/>
                  <a:pt x="788789" y="70656"/>
                </a:cubicBezTo>
                <a:cubicBezTo>
                  <a:pt x="787599" y="76609"/>
                  <a:pt x="786706" y="82563"/>
                  <a:pt x="786111" y="88516"/>
                </a:cubicBezTo>
                <a:cubicBezTo>
                  <a:pt x="786111" y="91492"/>
                  <a:pt x="786111" y="93873"/>
                  <a:pt x="786111" y="95659"/>
                </a:cubicBezTo>
                <a:lnTo>
                  <a:pt x="818257" y="95659"/>
                </a:lnTo>
                <a:cubicBezTo>
                  <a:pt x="818853" y="95659"/>
                  <a:pt x="820043" y="94469"/>
                  <a:pt x="821829" y="92088"/>
                </a:cubicBezTo>
                <a:cubicBezTo>
                  <a:pt x="824211" y="85539"/>
                  <a:pt x="828080" y="83158"/>
                  <a:pt x="833438" y="84944"/>
                </a:cubicBezTo>
                <a:cubicBezTo>
                  <a:pt x="839986" y="89706"/>
                  <a:pt x="845047" y="92980"/>
                  <a:pt x="848618" y="94766"/>
                </a:cubicBezTo>
                <a:cubicBezTo>
                  <a:pt x="855167" y="100124"/>
                  <a:pt x="856060" y="103994"/>
                  <a:pt x="851297" y="106375"/>
                </a:cubicBezTo>
                <a:cubicBezTo>
                  <a:pt x="848916" y="106970"/>
                  <a:pt x="847725" y="107863"/>
                  <a:pt x="847725" y="109054"/>
                </a:cubicBezTo>
                <a:cubicBezTo>
                  <a:pt x="844749" y="151916"/>
                  <a:pt x="841772" y="177515"/>
                  <a:pt x="838796" y="185849"/>
                </a:cubicBezTo>
                <a:cubicBezTo>
                  <a:pt x="836414" y="195970"/>
                  <a:pt x="830461" y="202220"/>
                  <a:pt x="820936" y="204602"/>
                </a:cubicBezTo>
                <a:cubicBezTo>
                  <a:pt x="806053" y="209364"/>
                  <a:pt x="798314" y="207876"/>
                  <a:pt x="797719" y="200137"/>
                </a:cubicBezTo>
                <a:cubicBezTo>
                  <a:pt x="797124" y="196565"/>
                  <a:pt x="796528" y="194184"/>
                  <a:pt x="795933" y="192993"/>
                </a:cubicBezTo>
                <a:cubicBezTo>
                  <a:pt x="794147" y="190612"/>
                  <a:pt x="790873" y="188528"/>
                  <a:pt x="786111" y="186742"/>
                </a:cubicBezTo>
                <a:cubicBezTo>
                  <a:pt x="783134" y="186147"/>
                  <a:pt x="781646" y="185552"/>
                  <a:pt x="781646" y="184956"/>
                </a:cubicBezTo>
                <a:cubicBezTo>
                  <a:pt x="781646" y="184956"/>
                  <a:pt x="782836" y="184956"/>
                  <a:pt x="785217" y="184956"/>
                </a:cubicBezTo>
                <a:cubicBezTo>
                  <a:pt x="802481" y="185552"/>
                  <a:pt x="812304" y="181087"/>
                  <a:pt x="814685" y="171562"/>
                </a:cubicBezTo>
                <a:cubicBezTo>
                  <a:pt x="815876" y="163823"/>
                  <a:pt x="817067" y="153107"/>
                  <a:pt x="818257" y="139415"/>
                </a:cubicBezTo>
                <a:cubicBezTo>
                  <a:pt x="820043" y="125723"/>
                  <a:pt x="821234" y="112328"/>
                  <a:pt x="821829" y="99231"/>
                </a:cubicBezTo>
                <a:lnTo>
                  <a:pt x="785217" y="99231"/>
                </a:lnTo>
                <a:cubicBezTo>
                  <a:pt x="779860" y="129592"/>
                  <a:pt x="772121" y="151916"/>
                  <a:pt x="762000" y="166204"/>
                </a:cubicBezTo>
                <a:cubicBezTo>
                  <a:pt x="747117" y="184063"/>
                  <a:pt x="724496" y="198351"/>
                  <a:pt x="694135" y="209066"/>
                </a:cubicBezTo>
                <a:cubicBezTo>
                  <a:pt x="694135" y="208471"/>
                  <a:pt x="695921" y="206983"/>
                  <a:pt x="699493" y="204602"/>
                </a:cubicBezTo>
                <a:cubicBezTo>
                  <a:pt x="723900" y="192100"/>
                  <a:pt x="740271" y="174836"/>
                  <a:pt x="748606" y="152809"/>
                </a:cubicBezTo>
                <a:cubicBezTo>
                  <a:pt x="755749" y="129592"/>
                  <a:pt x="759917" y="96850"/>
                  <a:pt x="761107" y="54583"/>
                </a:cubicBezTo>
                <a:lnTo>
                  <a:pt x="693242" y="54583"/>
                </a:lnTo>
                <a:cubicBezTo>
                  <a:pt x="691456" y="54583"/>
                  <a:pt x="690265" y="53988"/>
                  <a:pt x="689670" y="52797"/>
                </a:cubicBezTo>
                <a:cubicBezTo>
                  <a:pt x="689075" y="52202"/>
                  <a:pt x="689670" y="51606"/>
                  <a:pt x="691456" y="51011"/>
                </a:cubicBezTo>
                <a:lnTo>
                  <a:pt x="845939" y="51011"/>
                </a:lnTo>
                <a:cubicBezTo>
                  <a:pt x="845939" y="51011"/>
                  <a:pt x="847428" y="48630"/>
                  <a:pt x="850404" y="43867"/>
                </a:cubicBezTo>
                <a:cubicBezTo>
                  <a:pt x="854571" y="35533"/>
                  <a:pt x="857548" y="31068"/>
                  <a:pt x="859334" y="30473"/>
                </a:cubicBezTo>
                <a:close/>
                <a:moveTo>
                  <a:pt x="1273671" y="29580"/>
                </a:moveTo>
                <a:cubicBezTo>
                  <a:pt x="1290340" y="31366"/>
                  <a:pt x="1296889" y="34640"/>
                  <a:pt x="1293317" y="39402"/>
                </a:cubicBezTo>
                <a:cubicBezTo>
                  <a:pt x="1292126" y="40593"/>
                  <a:pt x="1291829" y="41486"/>
                  <a:pt x="1292424" y="42081"/>
                </a:cubicBezTo>
                <a:lnTo>
                  <a:pt x="1292424" y="145666"/>
                </a:lnTo>
                <a:cubicBezTo>
                  <a:pt x="1293614" y="151023"/>
                  <a:pt x="1287959" y="154595"/>
                  <a:pt x="1275457" y="156381"/>
                </a:cubicBezTo>
                <a:cubicBezTo>
                  <a:pt x="1268909" y="157572"/>
                  <a:pt x="1265932" y="154893"/>
                  <a:pt x="1266528" y="148345"/>
                </a:cubicBezTo>
                <a:lnTo>
                  <a:pt x="1266528" y="37616"/>
                </a:lnTo>
                <a:cubicBezTo>
                  <a:pt x="1265337" y="32259"/>
                  <a:pt x="1267718" y="29580"/>
                  <a:pt x="1273671" y="29580"/>
                </a:cubicBezTo>
                <a:close/>
                <a:moveTo>
                  <a:pt x="1189732" y="25115"/>
                </a:moveTo>
                <a:cubicBezTo>
                  <a:pt x="1188542" y="26305"/>
                  <a:pt x="1187351" y="27794"/>
                  <a:pt x="1186161" y="29580"/>
                </a:cubicBezTo>
                <a:cubicBezTo>
                  <a:pt x="1182589" y="34342"/>
                  <a:pt x="1178719" y="39998"/>
                  <a:pt x="1174552" y="46546"/>
                </a:cubicBezTo>
                <a:lnTo>
                  <a:pt x="1189732" y="46546"/>
                </a:lnTo>
                <a:close/>
                <a:moveTo>
                  <a:pt x="1316534" y="5470"/>
                </a:moveTo>
                <a:cubicBezTo>
                  <a:pt x="1335584" y="6065"/>
                  <a:pt x="1342430" y="9637"/>
                  <a:pt x="1337072" y="16185"/>
                </a:cubicBezTo>
                <a:cubicBezTo>
                  <a:pt x="1335882" y="17971"/>
                  <a:pt x="1335286" y="19162"/>
                  <a:pt x="1335286" y="19757"/>
                </a:cubicBezTo>
                <a:lnTo>
                  <a:pt x="1335286" y="190314"/>
                </a:lnTo>
                <a:cubicBezTo>
                  <a:pt x="1331119" y="205197"/>
                  <a:pt x="1320701" y="212043"/>
                  <a:pt x="1304032" y="210852"/>
                </a:cubicBezTo>
                <a:cubicBezTo>
                  <a:pt x="1301651" y="209662"/>
                  <a:pt x="1299865" y="207280"/>
                  <a:pt x="1298675" y="203709"/>
                </a:cubicBezTo>
                <a:cubicBezTo>
                  <a:pt x="1296889" y="198351"/>
                  <a:pt x="1294507" y="194184"/>
                  <a:pt x="1291531" y="191207"/>
                </a:cubicBezTo>
                <a:cubicBezTo>
                  <a:pt x="1289150" y="189421"/>
                  <a:pt x="1285280" y="187635"/>
                  <a:pt x="1279922" y="185849"/>
                </a:cubicBezTo>
                <a:cubicBezTo>
                  <a:pt x="1275160" y="185254"/>
                  <a:pt x="1275160" y="184956"/>
                  <a:pt x="1279922" y="184956"/>
                </a:cubicBezTo>
                <a:cubicBezTo>
                  <a:pt x="1301353" y="186147"/>
                  <a:pt x="1311176" y="180789"/>
                  <a:pt x="1309390" y="168883"/>
                </a:cubicBezTo>
                <a:lnTo>
                  <a:pt x="1309390" y="18864"/>
                </a:lnTo>
                <a:cubicBezTo>
                  <a:pt x="1308200" y="8744"/>
                  <a:pt x="1310581" y="4279"/>
                  <a:pt x="1316534" y="5470"/>
                </a:cubicBezTo>
                <a:close/>
                <a:moveTo>
                  <a:pt x="760214" y="4577"/>
                </a:moveTo>
                <a:cubicBezTo>
                  <a:pt x="786408" y="3386"/>
                  <a:pt x="800993" y="9637"/>
                  <a:pt x="803970" y="23329"/>
                </a:cubicBezTo>
                <a:cubicBezTo>
                  <a:pt x="803970" y="33449"/>
                  <a:pt x="799803" y="39998"/>
                  <a:pt x="791468" y="42974"/>
                </a:cubicBezTo>
                <a:cubicBezTo>
                  <a:pt x="781348" y="44165"/>
                  <a:pt x="775990" y="40295"/>
                  <a:pt x="775395" y="31366"/>
                </a:cubicBezTo>
                <a:cubicBezTo>
                  <a:pt x="774799" y="18864"/>
                  <a:pt x="770037" y="10530"/>
                  <a:pt x="761107" y="6363"/>
                </a:cubicBezTo>
                <a:cubicBezTo>
                  <a:pt x="760512" y="5767"/>
                  <a:pt x="760214" y="5172"/>
                  <a:pt x="760214" y="4577"/>
                </a:cubicBezTo>
                <a:close/>
                <a:moveTo>
                  <a:pt x="1197769" y="1898"/>
                </a:moveTo>
                <a:cubicBezTo>
                  <a:pt x="1215033" y="3684"/>
                  <a:pt x="1221284" y="7553"/>
                  <a:pt x="1216521" y="13506"/>
                </a:cubicBezTo>
                <a:cubicBezTo>
                  <a:pt x="1215926" y="14697"/>
                  <a:pt x="1215629" y="15590"/>
                  <a:pt x="1215629" y="16185"/>
                </a:cubicBezTo>
                <a:lnTo>
                  <a:pt x="1215629" y="45653"/>
                </a:lnTo>
                <a:lnTo>
                  <a:pt x="1226344" y="45653"/>
                </a:lnTo>
                <a:cubicBezTo>
                  <a:pt x="1226939" y="45653"/>
                  <a:pt x="1228725" y="43570"/>
                  <a:pt x="1231702" y="39402"/>
                </a:cubicBezTo>
                <a:cubicBezTo>
                  <a:pt x="1235274" y="34045"/>
                  <a:pt x="1237953" y="31366"/>
                  <a:pt x="1239739" y="31366"/>
                </a:cubicBezTo>
                <a:cubicBezTo>
                  <a:pt x="1243311" y="31961"/>
                  <a:pt x="1249264" y="36128"/>
                  <a:pt x="1257598" y="43867"/>
                </a:cubicBezTo>
                <a:cubicBezTo>
                  <a:pt x="1258789" y="46248"/>
                  <a:pt x="1259086" y="48034"/>
                  <a:pt x="1258491" y="49225"/>
                </a:cubicBezTo>
                <a:cubicBezTo>
                  <a:pt x="1257300" y="49820"/>
                  <a:pt x="1255217" y="50118"/>
                  <a:pt x="1252240" y="50118"/>
                </a:cubicBezTo>
                <a:lnTo>
                  <a:pt x="1215629" y="50118"/>
                </a:lnTo>
                <a:lnTo>
                  <a:pt x="1215629" y="80479"/>
                </a:lnTo>
                <a:lnTo>
                  <a:pt x="1228130" y="80479"/>
                </a:lnTo>
                <a:cubicBezTo>
                  <a:pt x="1228725" y="81074"/>
                  <a:pt x="1231107" y="78693"/>
                  <a:pt x="1235274" y="73335"/>
                </a:cubicBezTo>
                <a:cubicBezTo>
                  <a:pt x="1239441" y="67977"/>
                  <a:pt x="1242120" y="65298"/>
                  <a:pt x="1243311" y="65298"/>
                </a:cubicBezTo>
                <a:cubicBezTo>
                  <a:pt x="1246882" y="66489"/>
                  <a:pt x="1253133" y="70359"/>
                  <a:pt x="1262063" y="76907"/>
                </a:cubicBezTo>
                <a:cubicBezTo>
                  <a:pt x="1263849" y="79288"/>
                  <a:pt x="1264444" y="81372"/>
                  <a:pt x="1263849" y="83158"/>
                </a:cubicBezTo>
                <a:cubicBezTo>
                  <a:pt x="1263849" y="84348"/>
                  <a:pt x="1262361" y="84944"/>
                  <a:pt x="1259384" y="84944"/>
                </a:cubicBezTo>
                <a:lnTo>
                  <a:pt x="1215629" y="84944"/>
                </a:lnTo>
                <a:lnTo>
                  <a:pt x="1215629" y="111733"/>
                </a:lnTo>
                <a:lnTo>
                  <a:pt x="1224558" y="111733"/>
                </a:lnTo>
                <a:cubicBezTo>
                  <a:pt x="1224558" y="111733"/>
                  <a:pt x="1225451" y="110542"/>
                  <a:pt x="1227237" y="108161"/>
                </a:cubicBezTo>
                <a:cubicBezTo>
                  <a:pt x="1229618" y="104589"/>
                  <a:pt x="1231702" y="102505"/>
                  <a:pt x="1233488" y="101910"/>
                </a:cubicBezTo>
                <a:cubicBezTo>
                  <a:pt x="1238250" y="102505"/>
                  <a:pt x="1245989" y="106077"/>
                  <a:pt x="1256705" y="112626"/>
                </a:cubicBezTo>
                <a:cubicBezTo>
                  <a:pt x="1258491" y="114412"/>
                  <a:pt x="1257896" y="117091"/>
                  <a:pt x="1254919" y="120663"/>
                </a:cubicBezTo>
                <a:cubicBezTo>
                  <a:pt x="1253729" y="121853"/>
                  <a:pt x="1253133" y="122746"/>
                  <a:pt x="1253133" y="123341"/>
                </a:cubicBezTo>
                <a:lnTo>
                  <a:pt x="1253133" y="167097"/>
                </a:lnTo>
                <a:cubicBezTo>
                  <a:pt x="1253133" y="179598"/>
                  <a:pt x="1245394" y="185849"/>
                  <a:pt x="1229916" y="185849"/>
                </a:cubicBezTo>
                <a:cubicBezTo>
                  <a:pt x="1226939" y="185849"/>
                  <a:pt x="1225153" y="184063"/>
                  <a:pt x="1224558" y="180491"/>
                </a:cubicBezTo>
                <a:cubicBezTo>
                  <a:pt x="1223367" y="175134"/>
                  <a:pt x="1220391" y="171562"/>
                  <a:pt x="1215629" y="169776"/>
                </a:cubicBezTo>
                <a:lnTo>
                  <a:pt x="1215629" y="197458"/>
                </a:lnTo>
                <a:cubicBezTo>
                  <a:pt x="1215629" y="205792"/>
                  <a:pt x="1209378" y="210257"/>
                  <a:pt x="1196876" y="210852"/>
                </a:cubicBezTo>
                <a:cubicBezTo>
                  <a:pt x="1190923" y="212043"/>
                  <a:pt x="1188542" y="208173"/>
                  <a:pt x="1189732" y="199244"/>
                </a:cubicBezTo>
                <a:lnTo>
                  <a:pt x="1189732" y="115305"/>
                </a:lnTo>
                <a:lnTo>
                  <a:pt x="1181696" y="115305"/>
                </a:lnTo>
                <a:cubicBezTo>
                  <a:pt x="1177529" y="115305"/>
                  <a:pt x="1176040" y="117091"/>
                  <a:pt x="1177231" y="120663"/>
                </a:cubicBezTo>
                <a:lnTo>
                  <a:pt x="1177231" y="182277"/>
                </a:lnTo>
                <a:cubicBezTo>
                  <a:pt x="1178421" y="187635"/>
                  <a:pt x="1173064" y="190909"/>
                  <a:pt x="1161157" y="192100"/>
                </a:cubicBezTo>
                <a:cubicBezTo>
                  <a:pt x="1154014" y="192100"/>
                  <a:pt x="1150739" y="189123"/>
                  <a:pt x="1151335" y="183170"/>
                </a:cubicBezTo>
                <a:lnTo>
                  <a:pt x="1151335" y="108161"/>
                </a:lnTo>
                <a:cubicBezTo>
                  <a:pt x="1150739" y="105780"/>
                  <a:pt x="1151037" y="104291"/>
                  <a:pt x="1152228" y="103696"/>
                </a:cubicBezTo>
                <a:cubicBezTo>
                  <a:pt x="1153418" y="103101"/>
                  <a:pt x="1155502" y="103398"/>
                  <a:pt x="1158479" y="104589"/>
                </a:cubicBezTo>
                <a:cubicBezTo>
                  <a:pt x="1162646" y="106375"/>
                  <a:pt x="1167111" y="108161"/>
                  <a:pt x="1171873" y="109947"/>
                </a:cubicBezTo>
                <a:cubicBezTo>
                  <a:pt x="1176040" y="111733"/>
                  <a:pt x="1178124" y="112328"/>
                  <a:pt x="1178124" y="111733"/>
                </a:cubicBezTo>
                <a:lnTo>
                  <a:pt x="1189732" y="111733"/>
                </a:lnTo>
                <a:lnTo>
                  <a:pt x="1189732" y="84051"/>
                </a:lnTo>
                <a:lnTo>
                  <a:pt x="1140619" y="84051"/>
                </a:lnTo>
                <a:cubicBezTo>
                  <a:pt x="1138238" y="84051"/>
                  <a:pt x="1136452" y="83753"/>
                  <a:pt x="1135261" y="83158"/>
                </a:cubicBezTo>
                <a:cubicBezTo>
                  <a:pt x="1134071" y="81967"/>
                  <a:pt x="1134666" y="81074"/>
                  <a:pt x="1137047" y="80479"/>
                </a:cubicBezTo>
                <a:lnTo>
                  <a:pt x="1144191" y="80479"/>
                </a:lnTo>
                <a:cubicBezTo>
                  <a:pt x="1153121" y="45951"/>
                  <a:pt x="1156395" y="26008"/>
                  <a:pt x="1154014" y="20650"/>
                </a:cubicBezTo>
                <a:cubicBezTo>
                  <a:pt x="1154014" y="17078"/>
                  <a:pt x="1154609" y="14995"/>
                  <a:pt x="1155800" y="14399"/>
                </a:cubicBezTo>
                <a:cubicBezTo>
                  <a:pt x="1167706" y="13209"/>
                  <a:pt x="1179017" y="14995"/>
                  <a:pt x="1189732" y="19757"/>
                </a:cubicBezTo>
                <a:lnTo>
                  <a:pt x="1189732" y="9934"/>
                </a:lnTo>
                <a:cubicBezTo>
                  <a:pt x="1188542" y="3981"/>
                  <a:pt x="1191221" y="1302"/>
                  <a:pt x="1197769" y="1898"/>
                </a:cubicBezTo>
                <a:close/>
                <a:moveTo>
                  <a:pt x="537195" y="1005"/>
                </a:moveTo>
                <a:cubicBezTo>
                  <a:pt x="540321" y="707"/>
                  <a:pt x="545604" y="1005"/>
                  <a:pt x="553046" y="1898"/>
                </a:cubicBezTo>
                <a:cubicBezTo>
                  <a:pt x="563166" y="3684"/>
                  <a:pt x="569417" y="6363"/>
                  <a:pt x="571798" y="9934"/>
                </a:cubicBezTo>
                <a:cubicBezTo>
                  <a:pt x="575965" y="18864"/>
                  <a:pt x="574477" y="27496"/>
                  <a:pt x="567333" y="35830"/>
                </a:cubicBezTo>
                <a:lnTo>
                  <a:pt x="612875" y="35830"/>
                </a:lnTo>
                <a:cubicBezTo>
                  <a:pt x="614065" y="35830"/>
                  <a:pt x="617042" y="33152"/>
                  <a:pt x="621804" y="27794"/>
                </a:cubicBezTo>
                <a:cubicBezTo>
                  <a:pt x="624781" y="24222"/>
                  <a:pt x="627162" y="21841"/>
                  <a:pt x="628948" y="20650"/>
                </a:cubicBezTo>
                <a:cubicBezTo>
                  <a:pt x="645617" y="27794"/>
                  <a:pt x="656630" y="37021"/>
                  <a:pt x="661988" y="48332"/>
                </a:cubicBezTo>
                <a:cubicBezTo>
                  <a:pt x="661988" y="49523"/>
                  <a:pt x="660202" y="49820"/>
                  <a:pt x="656630" y="49225"/>
                </a:cubicBezTo>
                <a:cubicBezTo>
                  <a:pt x="650082" y="49225"/>
                  <a:pt x="645021" y="49820"/>
                  <a:pt x="641449" y="51011"/>
                </a:cubicBezTo>
                <a:cubicBezTo>
                  <a:pt x="640854" y="51606"/>
                  <a:pt x="638771" y="52797"/>
                  <a:pt x="635199" y="54583"/>
                </a:cubicBezTo>
                <a:cubicBezTo>
                  <a:pt x="622697" y="62917"/>
                  <a:pt x="614958" y="68275"/>
                  <a:pt x="611982" y="70656"/>
                </a:cubicBezTo>
                <a:cubicBezTo>
                  <a:pt x="612577" y="71847"/>
                  <a:pt x="613172" y="72442"/>
                  <a:pt x="613767" y="72442"/>
                </a:cubicBezTo>
                <a:cubicBezTo>
                  <a:pt x="617935" y="75419"/>
                  <a:pt x="619721" y="77800"/>
                  <a:pt x="619125" y="79586"/>
                </a:cubicBezTo>
                <a:cubicBezTo>
                  <a:pt x="618530" y="80777"/>
                  <a:pt x="616744" y="82265"/>
                  <a:pt x="613767" y="84051"/>
                </a:cubicBezTo>
                <a:cubicBezTo>
                  <a:pt x="611386" y="85837"/>
                  <a:pt x="610493" y="86730"/>
                  <a:pt x="611089" y="86730"/>
                </a:cubicBezTo>
                <a:lnTo>
                  <a:pt x="611089" y="118877"/>
                </a:lnTo>
                <a:cubicBezTo>
                  <a:pt x="611089" y="123044"/>
                  <a:pt x="605433" y="126020"/>
                  <a:pt x="594122" y="127806"/>
                </a:cubicBezTo>
                <a:cubicBezTo>
                  <a:pt x="586978" y="129592"/>
                  <a:pt x="583704" y="127806"/>
                  <a:pt x="584299" y="122448"/>
                </a:cubicBezTo>
                <a:lnTo>
                  <a:pt x="584299" y="117984"/>
                </a:lnTo>
                <a:lnTo>
                  <a:pt x="520006" y="117984"/>
                </a:lnTo>
                <a:lnTo>
                  <a:pt x="520006" y="150130"/>
                </a:lnTo>
                <a:lnTo>
                  <a:pt x="586085" y="150130"/>
                </a:lnTo>
                <a:cubicBezTo>
                  <a:pt x="586681" y="150130"/>
                  <a:pt x="588169" y="148345"/>
                  <a:pt x="590550" y="144773"/>
                </a:cubicBezTo>
                <a:cubicBezTo>
                  <a:pt x="593527" y="140010"/>
                  <a:pt x="595908" y="137331"/>
                  <a:pt x="597694" y="136736"/>
                </a:cubicBezTo>
                <a:cubicBezTo>
                  <a:pt x="611982" y="142094"/>
                  <a:pt x="621804" y="148940"/>
                  <a:pt x="627162" y="157274"/>
                </a:cubicBezTo>
                <a:cubicBezTo>
                  <a:pt x="626567" y="158465"/>
                  <a:pt x="625376" y="159953"/>
                  <a:pt x="623590" y="161739"/>
                </a:cubicBezTo>
                <a:cubicBezTo>
                  <a:pt x="620614" y="163525"/>
                  <a:pt x="619423" y="164716"/>
                  <a:pt x="620018" y="165311"/>
                </a:cubicBezTo>
                <a:lnTo>
                  <a:pt x="620018" y="202816"/>
                </a:lnTo>
                <a:cubicBezTo>
                  <a:pt x="618828" y="206983"/>
                  <a:pt x="612577" y="209959"/>
                  <a:pt x="601266" y="211745"/>
                </a:cubicBezTo>
                <a:cubicBezTo>
                  <a:pt x="594717" y="211745"/>
                  <a:pt x="591443" y="209662"/>
                  <a:pt x="591443" y="205495"/>
                </a:cubicBezTo>
                <a:cubicBezTo>
                  <a:pt x="592039" y="204899"/>
                  <a:pt x="592336" y="204602"/>
                  <a:pt x="592336" y="204602"/>
                </a:cubicBezTo>
                <a:lnTo>
                  <a:pt x="592336" y="192993"/>
                </a:lnTo>
                <a:lnTo>
                  <a:pt x="520006" y="192993"/>
                </a:lnTo>
                <a:lnTo>
                  <a:pt x="520006" y="204602"/>
                </a:lnTo>
                <a:cubicBezTo>
                  <a:pt x="519410" y="209364"/>
                  <a:pt x="513755" y="212341"/>
                  <a:pt x="503039" y="213531"/>
                </a:cubicBezTo>
                <a:cubicBezTo>
                  <a:pt x="496491" y="214722"/>
                  <a:pt x="493812" y="212936"/>
                  <a:pt x="495003" y="208173"/>
                </a:cubicBezTo>
                <a:lnTo>
                  <a:pt x="495003" y="76907"/>
                </a:lnTo>
                <a:cubicBezTo>
                  <a:pt x="494407" y="70954"/>
                  <a:pt x="494705" y="67382"/>
                  <a:pt x="495896" y="66191"/>
                </a:cubicBezTo>
                <a:cubicBezTo>
                  <a:pt x="497682" y="65001"/>
                  <a:pt x="500956" y="65001"/>
                  <a:pt x="505718" y="66191"/>
                </a:cubicBezTo>
                <a:cubicBezTo>
                  <a:pt x="514648" y="70954"/>
                  <a:pt x="521196" y="73335"/>
                  <a:pt x="525364" y="73335"/>
                </a:cubicBezTo>
                <a:lnTo>
                  <a:pt x="579835" y="73335"/>
                </a:lnTo>
                <a:cubicBezTo>
                  <a:pt x="580430" y="73335"/>
                  <a:pt x="581323" y="71847"/>
                  <a:pt x="582514" y="68870"/>
                </a:cubicBezTo>
                <a:cubicBezTo>
                  <a:pt x="585490" y="64108"/>
                  <a:pt x="587871" y="61429"/>
                  <a:pt x="589657" y="60834"/>
                </a:cubicBezTo>
                <a:cubicBezTo>
                  <a:pt x="591443" y="60238"/>
                  <a:pt x="596206" y="62024"/>
                  <a:pt x="603945" y="66191"/>
                </a:cubicBezTo>
                <a:cubicBezTo>
                  <a:pt x="606921" y="67977"/>
                  <a:pt x="609005" y="68870"/>
                  <a:pt x="610196" y="68870"/>
                </a:cubicBezTo>
                <a:cubicBezTo>
                  <a:pt x="619125" y="50416"/>
                  <a:pt x="622102" y="40891"/>
                  <a:pt x="619125" y="40295"/>
                </a:cubicBezTo>
                <a:lnTo>
                  <a:pt x="491431" y="40295"/>
                </a:lnTo>
                <a:cubicBezTo>
                  <a:pt x="492026" y="54583"/>
                  <a:pt x="489645" y="63810"/>
                  <a:pt x="484287" y="67977"/>
                </a:cubicBezTo>
                <a:cubicBezTo>
                  <a:pt x="475953" y="73930"/>
                  <a:pt x="468511" y="74526"/>
                  <a:pt x="461963" y="69763"/>
                </a:cubicBezTo>
                <a:cubicBezTo>
                  <a:pt x="456010" y="64405"/>
                  <a:pt x="456307" y="57857"/>
                  <a:pt x="462856" y="50118"/>
                </a:cubicBezTo>
                <a:cubicBezTo>
                  <a:pt x="463451" y="49523"/>
                  <a:pt x="464939" y="48034"/>
                  <a:pt x="467321" y="45653"/>
                </a:cubicBezTo>
                <a:cubicBezTo>
                  <a:pt x="475655" y="39700"/>
                  <a:pt x="479227" y="32556"/>
                  <a:pt x="478036" y="24222"/>
                </a:cubicBezTo>
                <a:cubicBezTo>
                  <a:pt x="476846" y="17078"/>
                  <a:pt x="481013" y="20948"/>
                  <a:pt x="490538" y="35830"/>
                </a:cubicBezTo>
                <a:lnTo>
                  <a:pt x="548581" y="35830"/>
                </a:lnTo>
                <a:cubicBezTo>
                  <a:pt x="546199" y="33449"/>
                  <a:pt x="545009" y="29580"/>
                  <a:pt x="545009" y="24222"/>
                </a:cubicBezTo>
                <a:cubicBezTo>
                  <a:pt x="545009" y="15888"/>
                  <a:pt x="541437" y="9041"/>
                  <a:pt x="534293" y="3684"/>
                </a:cubicBezTo>
                <a:cubicBezTo>
                  <a:pt x="533103" y="2195"/>
                  <a:pt x="534070" y="1302"/>
                  <a:pt x="537195" y="1005"/>
                </a:cubicBezTo>
                <a:close/>
                <a:moveTo>
                  <a:pt x="989707" y="112"/>
                </a:moveTo>
                <a:cubicBezTo>
                  <a:pt x="991493" y="-186"/>
                  <a:pt x="995363" y="112"/>
                  <a:pt x="1001316" y="1005"/>
                </a:cubicBezTo>
                <a:cubicBezTo>
                  <a:pt x="1013817" y="3386"/>
                  <a:pt x="1022152" y="6065"/>
                  <a:pt x="1026319" y="9041"/>
                </a:cubicBezTo>
                <a:cubicBezTo>
                  <a:pt x="1034058" y="16185"/>
                  <a:pt x="1034951" y="24222"/>
                  <a:pt x="1028998" y="33152"/>
                </a:cubicBezTo>
                <a:lnTo>
                  <a:pt x="1067396" y="33152"/>
                </a:lnTo>
                <a:cubicBezTo>
                  <a:pt x="1067991" y="33152"/>
                  <a:pt x="1069479" y="31663"/>
                  <a:pt x="1071861" y="28687"/>
                </a:cubicBezTo>
                <a:cubicBezTo>
                  <a:pt x="1074837" y="23924"/>
                  <a:pt x="1077516" y="21245"/>
                  <a:pt x="1079897" y="20650"/>
                </a:cubicBezTo>
                <a:cubicBezTo>
                  <a:pt x="1097757" y="26603"/>
                  <a:pt x="1108770" y="35533"/>
                  <a:pt x="1112937" y="47439"/>
                </a:cubicBezTo>
                <a:cubicBezTo>
                  <a:pt x="1111747" y="49820"/>
                  <a:pt x="1109067" y="50713"/>
                  <a:pt x="1104900" y="50118"/>
                </a:cubicBezTo>
                <a:cubicBezTo>
                  <a:pt x="1098947" y="48927"/>
                  <a:pt x="1093589" y="48630"/>
                  <a:pt x="1088827" y="49225"/>
                </a:cubicBezTo>
                <a:cubicBezTo>
                  <a:pt x="1083469" y="50416"/>
                  <a:pt x="1076921" y="53690"/>
                  <a:pt x="1069182" y="59048"/>
                </a:cubicBezTo>
                <a:cubicBezTo>
                  <a:pt x="1063824" y="62620"/>
                  <a:pt x="1062335" y="62322"/>
                  <a:pt x="1064717" y="58155"/>
                </a:cubicBezTo>
                <a:cubicBezTo>
                  <a:pt x="1065312" y="56369"/>
                  <a:pt x="1065907" y="54583"/>
                  <a:pt x="1066503" y="52797"/>
                </a:cubicBezTo>
                <a:cubicBezTo>
                  <a:pt x="1070075" y="42677"/>
                  <a:pt x="1070670" y="37616"/>
                  <a:pt x="1068289" y="37616"/>
                </a:cubicBezTo>
                <a:lnTo>
                  <a:pt x="951310" y="37616"/>
                </a:lnTo>
                <a:cubicBezTo>
                  <a:pt x="954286" y="53095"/>
                  <a:pt x="951310" y="63215"/>
                  <a:pt x="942380" y="67977"/>
                </a:cubicBezTo>
                <a:cubicBezTo>
                  <a:pt x="923925" y="72145"/>
                  <a:pt x="916782" y="66489"/>
                  <a:pt x="920949" y="51011"/>
                </a:cubicBezTo>
                <a:cubicBezTo>
                  <a:pt x="920949" y="50416"/>
                  <a:pt x="922139" y="49225"/>
                  <a:pt x="924521" y="47439"/>
                </a:cubicBezTo>
                <a:cubicBezTo>
                  <a:pt x="934641" y="39700"/>
                  <a:pt x="939701" y="31663"/>
                  <a:pt x="939701" y="23329"/>
                </a:cubicBezTo>
                <a:cubicBezTo>
                  <a:pt x="940892" y="16780"/>
                  <a:pt x="944464" y="20055"/>
                  <a:pt x="950417" y="33152"/>
                </a:cubicBezTo>
                <a:lnTo>
                  <a:pt x="1005781" y="33152"/>
                </a:lnTo>
                <a:cubicBezTo>
                  <a:pt x="1002804" y="31961"/>
                  <a:pt x="1001018" y="28687"/>
                  <a:pt x="1000423" y="23329"/>
                </a:cubicBezTo>
                <a:cubicBezTo>
                  <a:pt x="999828" y="14399"/>
                  <a:pt x="996553" y="7553"/>
                  <a:pt x="990600" y="2791"/>
                </a:cubicBezTo>
                <a:cubicBezTo>
                  <a:pt x="988219" y="1302"/>
                  <a:pt x="987921" y="409"/>
                  <a:pt x="989707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3" name="稻壳儿春秋广告/盗版必究        原创来源：http://chn.docer.com/works?userid=199329941#!/work_time" hidden="1"/>
          <p:cNvSpPr txBox="1"/>
          <p:nvPr userDrawn="1"/>
        </p:nvSpPr>
        <p:spPr>
          <a:xfrm>
            <a:off x="6776638" y="4085180"/>
            <a:ext cx="1771184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2850856404</a:t>
            </a:r>
            <a:endParaRPr lang="zh-CN" altLang="en-US" sz="105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4" name="稻壳儿春秋广告/盗版必究        原创来源：http://chn.docer.com/works?userid=199329941#!/work_time" hidden="1"/>
          <p:cNvGrpSpPr/>
          <p:nvPr userDrawn="1"/>
        </p:nvGrpSpPr>
        <p:grpSpPr>
          <a:xfrm>
            <a:off x="7396951" y="3047508"/>
            <a:ext cx="530558" cy="530677"/>
            <a:chOff x="10034628" y="4330505"/>
            <a:chExt cx="796706" cy="796706"/>
          </a:xfrm>
        </p:grpSpPr>
        <p:sp>
          <p:nvSpPr>
            <p:cNvPr id="35" name="稻壳儿春秋广告/盗版必究        原创来源：http://chn.docer.com/works?userid=199329941#!/work_time"/>
            <p:cNvSpPr/>
            <p:nvPr/>
          </p:nvSpPr>
          <p:spPr>
            <a:xfrm>
              <a:off x="10034628" y="4330505"/>
              <a:ext cx="796706" cy="796706"/>
            </a:xfrm>
            <a:prstGeom prst="ellipse">
              <a:avLst/>
            </a:prstGeom>
            <a:solidFill>
              <a:srgbClr val="EE2B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  <p:sp>
          <p:nvSpPr>
            <p:cNvPr id="36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0236867" y="4512694"/>
              <a:ext cx="392229" cy="432329"/>
            </a:xfrm>
            <a:custGeom>
              <a:avLst/>
              <a:gdLst>
                <a:gd name="T0" fmla="*/ 60 w 746"/>
                <a:gd name="T1" fmla="*/ 656 h 821"/>
                <a:gd name="T2" fmla="*/ 5 w 746"/>
                <a:gd name="T3" fmla="*/ 561 h 821"/>
                <a:gd name="T4" fmla="*/ 61 w 746"/>
                <a:gd name="T5" fmla="*/ 365 h 821"/>
                <a:gd name="T6" fmla="*/ 70 w 746"/>
                <a:gd name="T7" fmla="*/ 342 h 821"/>
                <a:gd name="T8" fmla="*/ 107 w 746"/>
                <a:gd name="T9" fmla="*/ 194 h 821"/>
                <a:gd name="T10" fmla="*/ 395 w 746"/>
                <a:gd name="T11" fmla="*/ 13 h 821"/>
                <a:gd name="T12" fmla="*/ 649 w 746"/>
                <a:gd name="T13" fmla="*/ 250 h 821"/>
                <a:gd name="T14" fmla="*/ 670 w 746"/>
                <a:gd name="T15" fmla="*/ 351 h 821"/>
                <a:gd name="T16" fmla="*/ 681 w 746"/>
                <a:gd name="T17" fmla="*/ 370 h 821"/>
                <a:gd name="T18" fmla="*/ 729 w 746"/>
                <a:gd name="T19" fmla="*/ 587 h 821"/>
                <a:gd name="T20" fmla="*/ 688 w 746"/>
                <a:gd name="T21" fmla="*/ 650 h 821"/>
                <a:gd name="T22" fmla="*/ 681 w 746"/>
                <a:gd name="T23" fmla="*/ 666 h 821"/>
                <a:gd name="T24" fmla="*/ 608 w 746"/>
                <a:gd name="T25" fmla="*/ 789 h 821"/>
                <a:gd name="T26" fmla="*/ 387 w 746"/>
                <a:gd name="T27" fmla="*/ 786 h 821"/>
                <a:gd name="T28" fmla="*/ 350 w 746"/>
                <a:gd name="T29" fmla="*/ 786 h 821"/>
                <a:gd name="T30" fmla="*/ 132 w 746"/>
                <a:gd name="T31" fmla="*/ 790 h 821"/>
                <a:gd name="T32" fmla="*/ 60 w 746"/>
                <a:gd name="T33" fmla="*/ 656 h 821"/>
                <a:gd name="T34" fmla="*/ 63 w 746"/>
                <a:gd name="T35" fmla="*/ 537 h 821"/>
                <a:gd name="T36" fmla="*/ 71 w 746"/>
                <a:gd name="T37" fmla="*/ 579 h 821"/>
                <a:gd name="T38" fmla="*/ 113 w 746"/>
                <a:gd name="T39" fmla="*/ 593 h 821"/>
                <a:gd name="T40" fmla="*/ 136 w 746"/>
                <a:gd name="T41" fmla="*/ 577 h 821"/>
                <a:gd name="T42" fmla="*/ 180 w 746"/>
                <a:gd name="T43" fmla="*/ 584 h 821"/>
                <a:gd name="T44" fmla="*/ 173 w 746"/>
                <a:gd name="T45" fmla="*/ 629 h 821"/>
                <a:gd name="T46" fmla="*/ 146 w 746"/>
                <a:gd name="T47" fmla="*/ 647 h 821"/>
                <a:gd name="T48" fmla="*/ 148 w 746"/>
                <a:gd name="T49" fmla="*/ 728 h 821"/>
                <a:gd name="T50" fmla="*/ 335 w 746"/>
                <a:gd name="T51" fmla="*/ 726 h 821"/>
                <a:gd name="T52" fmla="*/ 404 w 746"/>
                <a:gd name="T53" fmla="*/ 726 h 821"/>
                <a:gd name="T54" fmla="*/ 594 w 746"/>
                <a:gd name="T55" fmla="*/ 729 h 821"/>
                <a:gd name="T56" fmla="*/ 597 w 746"/>
                <a:gd name="T57" fmla="*/ 648 h 821"/>
                <a:gd name="T58" fmla="*/ 568 w 746"/>
                <a:gd name="T59" fmla="*/ 630 h 821"/>
                <a:gd name="T60" fmla="*/ 559 w 746"/>
                <a:gd name="T61" fmla="*/ 586 h 821"/>
                <a:gd name="T62" fmla="*/ 605 w 746"/>
                <a:gd name="T63" fmla="*/ 578 h 821"/>
                <a:gd name="T64" fmla="*/ 621 w 746"/>
                <a:gd name="T65" fmla="*/ 589 h 821"/>
                <a:gd name="T66" fmla="*/ 673 w 746"/>
                <a:gd name="T67" fmla="*/ 568 h 821"/>
                <a:gd name="T68" fmla="*/ 633 w 746"/>
                <a:gd name="T69" fmla="*/ 406 h 821"/>
                <a:gd name="T70" fmla="*/ 609 w 746"/>
                <a:gd name="T71" fmla="*/ 344 h 821"/>
                <a:gd name="T72" fmla="*/ 600 w 746"/>
                <a:gd name="T73" fmla="*/ 314 h 821"/>
                <a:gd name="T74" fmla="*/ 594 w 746"/>
                <a:gd name="T75" fmla="*/ 289 h 821"/>
                <a:gd name="T76" fmla="*/ 417 w 746"/>
                <a:gd name="T77" fmla="*/ 77 h 821"/>
                <a:gd name="T78" fmla="*/ 171 w 746"/>
                <a:gd name="T79" fmla="*/ 196 h 821"/>
                <a:gd name="T80" fmla="*/ 132 w 746"/>
                <a:gd name="T81" fmla="*/ 364 h 821"/>
                <a:gd name="T82" fmla="*/ 123 w 746"/>
                <a:gd name="T83" fmla="*/ 383 h 821"/>
                <a:gd name="T84" fmla="*/ 63 w 746"/>
                <a:gd name="T85" fmla="*/ 537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6" h="821">
                  <a:moveTo>
                    <a:pt x="60" y="656"/>
                  </a:moveTo>
                  <a:cubicBezTo>
                    <a:pt x="23" y="634"/>
                    <a:pt x="7" y="601"/>
                    <a:pt x="5" y="561"/>
                  </a:cubicBezTo>
                  <a:cubicBezTo>
                    <a:pt x="0" y="489"/>
                    <a:pt x="16" y="423"/>
                    <a:pt x="61" y="365"/>
                  </a:cubicBezTo>
                  <a:cubicBezTo>
                    <a:pt x="66" y="359"/>
                    <a:pt x="68" y="350"/>
                    <a:pt x="70" y="342"/>
                  </a:cubicBezTo>
                  <a:cubicBezTo>
                    <a:pt x="82" y="293"/>
                    <a:pt x="90" y="241"/>
                    <a:pt x="107" y="194"/>
                  </a:cubicBezTo>
                  <a:cubicBezTo>
                    <a:pt x="149" y="76"/>
                    <a:pt x="273" y="0"/>
                    <a:pt x="395" y="13"/>
                  </a:cubicBezTo>
                  <a:cubicBezTo>
                    <a:pt x="526" y="28"/>
                    <a:pt x="628" y="123"/>
                    <a:pt x="649" y="250"/>
                  </a:cubicBezTo>
                  <a:cubicBezTo>
                    <a:pt x="655" y="284"/>
                    <a:pt x="662" y="318"/>
                    <a:pt x="670" y="351"/>
                  </a:cubicBezTo>
                  <a:cubicBezTo>
                    <a:pt x="671" y="358"/>
                    <a:pt x="677" y="364"/>
                    <a:pt x="681" y="370"/>
                  </a:cubicBezTo>
                  <a:cubicBezTo>
                    <a:pt x="728" y="435"/>
                    <a:pt x="746" y="507"/>
                    <a:pt x="729" y="587"/>
                  </a:cubicBezTo>
                  <a:cubicBezTo>
                    <a:pt x="724" y="613"/>
                    <a:pt x="710" y="635"/>
                    <a:pt x="688" y="650"/>
                  </a:cubicBezTo>
                  <a:cubicBezTo>
                    <a:pt x="684" y="653"/>
                    <a:pt x="680" y="661"/>
                    <a:pt x="681" y="666"/>
                  </a:cubicBezTo>
                  <a:cubicBezTo>
                    <a:pt x="686" y="726"/>
                    <a:pt x="664" y="765"/>
                    <a:pt x="608" y="789"/>
                  </a:cubicBezTo>
                  <a:cubicBezTo>
                    <a:pt x="535" y="821"/>
                    <a:pt x="460" y="819"/>
                    <a:pt x="387" y="786"/>
                  </a:cubicBezTo>
                  <a:cubicBezTo>
                    <a:pt x="374" y="780"/>
                    <a:pt x="364" y="780"/>
                    <a:pt x="350" y="786"/>
                  </a:cubicBezTo>
                  <a:cubicBezTo>
                    <a:pt x="278" y="819"/>
                    <a:pt x="205" y="821"/>
                    <a:pt x="132" y="790"/>
                  </a:cubicBezTo>
                  <a:cubicBezTo>
                    <a:pt x="71" y="764"/>
                    <a:pt x="49" y="721"/>
                    <a:pt x="60" y="656"/>
                  </a:cubicBezTo>
                  <a:close/>
                  <a:moveTo>
                    <a:pt x="63" y="537"/>
                  </a:moveTo>
                  <a:cubicBezTo>
                    <a:pt x="65" y="551"/>
                    <a:pt x="67" y="566"/>
                    <a:pt x="71" y="579"/>
                  </a:cubicBezTo>
                  <a:cubicBezTo>
                    <a:pt x="79" y="602"/>
                    <a:pt x="93" y="606"/>
                    <a:pt x="113" y="593"/>
                  </a:cubicBezTo>
                  <a:cubicBezTo>
                    <a:pt x="121" y="588"/>
                    <a:pt x="128" y="582"/>
                    <a:pt x="136" y="577"/>
                  </a:cubicBezTo>
                  <a:cubicBezTo>
                    <a:pt x="152" y="567"/>
                    <a:pt x="170" y="570"/>
                    <a:pt x="180" y="584"/>
                  </a:cubicBezTo>
                  <a:cubicBezTo>
                    <a:pt x="191" y="598"/>
                    <a:pt x="188" y="618"/>
                    <a:pt x="173" y="629"/>
                  </a:cubicBezTo>
                  <a:cubicBezTo>
                    <a:pt x="164" y="636"/>
                    <a:pt x="155" y="641"/>
                    <a:pt x="146" y="647"/>
                  </a:cubicBezTo>
                  <a:cubicBezTo>
                    <a:pt x="107" y="672"/>
                    <a:pt x="106" y="707"/>
                    <a:pt x="148" y="728"/>
                  </a:cubicBezTo>
                  <a:cubicBezTo>
                    <a:pt x="210" y="760"/>
                    <a:pt x="274" y="759"/>
                    <a:pt x="335" y="726"/>
                  </a:cubicBezTo>
                  <a:cubicBezTo>
                    <a:pt x="359" y="714"/>
                    <a:pt x="382" y="714"/>
                    <a:pt x="404" y="726"/>
                  </a:cubicBezTo>
                  <a:cubicBezTo>
                    <a:pt x="467" y="759"/>
                    <a:pt x="531" y="760"/>
                    <a:pt x="594" y="729"/>
                  </a:cubicBezTo>
                  <a:cubicBezTo>
                    <a:pt x="634" y="709"/>
                    <a:pt x="634" y="672"/>
                    <a:pt x="597" y="648"/>
                  </a:cubicBezTo>
                  <a:cubicBezTo>
                    <a:pt x="588" y="641"/>
                    <a:pt x="578" y="636"/>
                    <a:pt x="568" y="630"/>
                  </a:cubicBezTo>
                  <a:cubicBezTo>
                    <a:pt x="553" y="619"/>
                    <a:pt x="549" y="601"/>
                    <a:pt x="559" y="586"/>
                  </a:cubicBezTo>
                  <a:cubicBezTo>
                    <a:pt x="569" y="571"/>
                    <a:pt x="588" y="567"/>
                    <a:pt x="605" y="578"/>
                  </a:cubicBezTo>
                  <a:cubicBezTo>
                    <a:pt x="610" y="581"/>
                    <a:pt x="615" y="585"/>
                    <a:pt x="621" y="589"/>
                  </a:cubicBezTo>
                  <a:cubicBezTo>
                    <a:pt x="650" y="610"/>
                    <a:pt x="668" y="603"/>
                    <a:pt x="673" y="568"/>
                  </a:cubicBezTo>
                  <a:cubicBezTo>
                    <a:pt x="683" y="509"/>
                    <a:pt x="670" y="454"/>
                    <a:pt x="633" y="406"/>
                  </a:cubicBezTo>
                  <a:cubicBezTo>
                    <a:pt x="619" y="387"/>
                    <a:pt x="606" y="370"/>
                    <a:pt x="609" y="344"/>
                  </a:cubicBezTo>
                  <a:cubicBezTo>
                    <a:pt x="610" y="335"/>
                    <a:pt x="603" y="324"/>
                    <a:pt x="600" y="314"/>
                  </a:cubicBezTo>
                  <a:cubicBezTo>
                    <a:pt x="597" y="306"/>
                    <a:pt x="594" y="298"/>
                    <a:pt x="594" y="289"/>
                  </a:cubicBezTo>
                  <a:cubicBezTo>
                    <a:pt x="591" y="187"/>
                    <a:pt x="519" y="101"/>
                    <a:pt x="417" y="77"/>
                  </a:cubicBezTo>
                  <a:cubicBezTo>
                    <a:pt x="320" y="55"/>
                    <a:pt x="216" y="105"/>
                    <a:pt x="171" y="196"/>
                  </a:cubicBezTo>
                  <a:cubicBezTo>
                    <a:pt x="145" y="249"/>
                    <a:pt x="146" y="308"/>
                    <a:pt x="132" y="364"/>
                  </a:cubicBezTo>
                  <a:cubicBezTo>
                    <a:pt x="130" y="371"/>
                    <a:pt x="128" y="379"/>
                    <a:pt x="123" y="383"/>
                  </a:cubicBezTo>
                  <a:cubicBezTo>
                    <a:pt x="83" y="426"/>
                    <a:pt x="66" y="478"/>
                    <a:pt x="63" y="5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黑体" panose="02010609060101010101" charset="-122"/>
              </a:endParaRPr>
            </a:p>
          </p:txBody>
        </p:sp>
      </p:grpSp>
      <p:sp>
        <p:nvSpPr>
          <p:cNvPr id="37" name="稻壳儿春秋广告/盗版必究        原创来源：http://chn.docer.com/works?userid=199329941#!/work_time" hidden="1"/>
          <p:cNvSpPr/>
          <p:nvPr userDrawn="1"/>
        </p:nvSpPr>
        <p:spPr>
          <a:xfrm>
            <a:off x="6776636" y="2711981"/>
            <a:ext cx="1771187" cy="203378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38" name="稻壳儿春秋广告/盗版必究        原创来源：http://chn.docer.com/works?userid=199329941#!/work_time" hidden="1"/>
          <p:cNvSpPr txBox="1"/>
          <p:nvPr userDrawn="1">
            <p:custDataLst>
              <p:tags r:id="rId6"/>
            </p:custDataLst>
          </p:nvPr>
        </p:nvSpPr>
        <p:spPr>
          <a:xfrm>
            <a:off x="1637133" y="1391736"/>
            <a:ext cx="5815013" cy="640404"/>
          </a:xfrm>
          <a:custGeom>
            <a:avLst/>
            <a:gdLst/>
            <a:ahLst/>
            <a:cxnLst/>
            <a:rect l="l" t="t" r="r" b="b"/>
            <a:pathLst>
              <a:path w="7753350" h="853679">
                <a:moveTo>
                  <a:pt x="653653" y="596504"/>
                </a:moveTo>
                <a:lnTo>
                  <a:pt x="664369" y="596504"/>
                </a:lnTo>
                <a:cubicBezTo>
                  <a:pt x="733425" y="670322"/>
                  <a:pt x="767953" y="721519"/>
                  <a:pt x="767953" y="750094"/>
                </a:cubicBezTo>
                <a:lnTo>
                  <a:pt x="767953" y="760810"/>
                </a:lnTo>
                <a:lnTo>
                  <a:pt x="710804" y="796529"/>
                </a:lnTo>
                <a:lnTo>
                  <a:pt x="682228" y="821532"/>
                </a:lnTo>
                <a:lnTo>
                  <a:pt x="678657" y="821532"/>
                </a:lnTo>
                <a:lnTo>
                  <a:pt x="664369" y="810816"/>
                </a:lnTo>
                <a:lnTo>
                  <a:pt x="667941" y="785813"/>
                </a:lnTo>
                <a:lnTo>
                  <a:pt x="653653" y="775097"/>
                </a:lnTo>
                <a:lnTo>
                  <a:pt x="657225" y="739379"/>
                </a:lnTo>
                <a:lnTo>
                  <a:pt x="653653" y="692944"/>
                </a:lnTo>
                <a:lnTo>
                  <a:pt x="657225" y="685801"/>
                </a:lnTo>
                <a:lnTo>
                  <a:pt x="653653" y="653654"/>
                </a:lnTo>
                <a:close/>
                <a:moveTo>
                  <a:pt x="332184" y="553641"/>
                </a:moveTo>
                <a:lnTo>
                  <a:pt x="335756" y="553641"/>
                </a:lnTo>
                <a:cubicBezTo>
                  <a:pt x="354807" y="556022"/>
                  <a:pt x="365522" y="625079"/>
                  <a:pt x="367903" y="760810"/>
                </a:cubicBezTo>
                <a:cubicBezTo>
                  <a:pt x="367903" y="782241"/>
                  <a:pt x="360760" y="792957"/>
                  <a:pt x="346472" y="792957"/>
                </a:cubicBezTo>
                <a:cubicBezTo>
                  <a:pt x="310754" y="792957"/>
                  <a:pt x="278606" y="772716"/>
                  <a:pt x="250031" y="732235"/>
                </a:cubicBezTo>
                <a:lnTo>
                  <a:pt x="250031" y="710804"/>
                </a:lnTo>
                <a:cubicBezTo>
                  <a:pt x="250031" y="689372"/>
                  <a:pt x="273844" y="638176"/>
                  <a:pt x="321469" y="557213"/>
                </a:cubicBezTo>
                <a:close/>
                <a:moveTo>
                  <a:pt x="4670822" y="507207"/>
                </a:moveTo>
                <a:lnTo>
                  <a:pt x="4610100" y="517922"/>
                </a:lnTo>
                <a:lnTo>
                  <a:pt x="4613672" y="635794"/>
                </a:lnTo>
                <a:lnTo>
                  <a:pt x="4610100" y="675085"/>
                </a:lnTo>
                <a:lnTo>
                  <a:pt x="4613672" y="675085"/>
                </a:lnTo>
                <a:cubicBezTo>
                  <a:pt x="4658916" y="648891"/>
                  <a:pt x="4681537" y="603647"/>
                  <a:pt x="4681537" y="539354"/>
                </a:cubicBezTo>
                <a:cubicBezTo>
                  <a:pt x="4681537" y="517922"/>
                  <a:pt x="4677966" y="507207"/>
                  <a:pt x="4670822" y="507207"/>
                </a:cubicBezTo>
                <a:close/>
                <a:moveTo>
                  <a:pt x="3000375" y="467916"/>
                </a:moveTo>
                <a:lnTo>
                  <a:pt x="2871787" y="492919"/>
                </a:lnTo>
                <a:lnTo>
                  <a:pt x="2871787" y="496491"/>
                </a:lnTo>
                <a:cubicBezTo>
                  <a:pt x="2871787" y="503635"/>
                  <a:pt x="2890837" y="517922"/>
                  <a:pt x="2928937" y="539354"/>
                </a:cubicBezTo>
                <a:lnTo>
                  <a:pt x="2939653" y="660797"/>
                </a:lnTo>
                <a:lnTo>
                  <a:pt x="2939653" y="664369"/>
                </a:lnTo>
                <a:lnTo>
                  <a:pt x="2943225" y="664369"/>
                </a:lnTo>
                <a:cubicBezTo>
                  <a:pt x="2957512" y="664369"/>
                  <a:pt x="2977753" y="598885"/>
                  <a:pt x="3003947" y="467916"/>
                </a:cubicBezTo>
                <a:close/>
                <a:moveTo>
                  <a:pt x="4824412" y="464344"/>
                </a:moveTo>
                <a:lnTo>
                  <a:pt x="4710112" y="492919"/>
                </a:lnTo>
                <a:lnTo>
                  <a:pt x="4710112" y="503635"/>
                </a:lnTo>
                <a:lnTo>
                  <a:pt x="4731544" y="528638"/>
                </a:lnTo>
                <a:lnTo>
                  <a:pt x="4731544" y="550069"/>
                </a:lnTo>
                <a:cubicBezTo>
                  <a:pt x="4726781" y="583407"/>
                  <a:pt x="4708922" y="627460"/>
                  <a:pt x="4677966" y="682229"/>
                </a:cubicBezTo>
                <a:lnTo>
                  <a:pt x="4677966" y="685801"/>
                </a:lnTo>
                <a:cubicBezTo>
                  <a:pt x="4758928" y="678657"/>
                  <a:pt x="4799409" y="666751"/>
                  <a:pt x="4799409" y="650082"/>
                </a:cubicBezTo>
                <a:cubicBezTo>
                  <a:pt x="4825603" y="609601"/>
                  <a:pt x="4838700" y="550069"/>
                  <a:pt x="4838700" y="471488"/>
                </a:cubicBezTo>
                <a:lnTo>
                  <a:pt x="4831556" y="464344"/>
                </a:lnTo>
                <a:close/>
                <a:moveTo>
                  <a:pt x="3429000" y="446485"/>
                </a:moveTo>
                <a:cubicBezTo>
                  <a:pt x="3340894" y="465535"/>
                  <a:pt x="3296840" y="483394"/>
                  <a:pt x="3296840" y="500063"/>
                </a:cubicBezTo>
                <a:cubicBezTo>
                  <a:pt x="3303984" y="507207"/>
                  <a:pt x="3308747" y="553641"/>
                  <a:pt x="3311128" y="639366"/>
                </a:cubicBezTo>
                <a:lnTo>
                  <a:pt x="3311128" y="685801"/>
                </a:lnTo>
                <a:cubicBezTo>
                  <a:pt x="3353990" y="685801"/>
                  <a:pt x="3377803" y="657226"/>
                  <a:pt x="3382565" y="600076"/>
                </a:cubicBezTo>
                <a:lnTo>
                  <a:pt x="3429000" y="453629"/>
                </a:lnTo>
                <a:close/>
                <a:moveTo>
                  <a:pt x="4867275" y="421482"/>
                </a:moveTo>
                <a:lnTo>
                  <a:pt x="4870847" y="428626"/>
                </a:lnTo>
                <a:lnTo>
                  <a:pt x="4877991" y="428626"/>
                </a:lnTo>
                <a:lnTo>
                  <a:pt x="4892278" y="421482"/>
                </a:lnTo>
                <a:cubicBezTo>
                  <a:pt x="4932759" y="442913"/>
                  <a:pt x="4968478" y="482204"/>
                  <a:pt x="4999434" y="539354"/>
                </a:cubicBezTo>
                <a:lnTo>
                  <a:pt x="4999434" y="567929"/>
                </a:lnTo>
                <a:cubicBezTo>
                  <a:pt x="4999434" y="594122"/>
                  <a:pt x="4985147" y="617935"/>
                  <a:pt x="4956572" y="639366"/>
                </a:cubicBezTo>
                <a:lnTo>
                  <a:pt x="4920853" y="682229"/>
                </a:lnTo>
                <a:lnTo>
                  <a:pt x="4920853" y="685801"/>
                </a:lnTo>
                <a:lnTo>
                  <a:pt x="4927997" y="685801"/>
                </a:lnTo>
                <a:cubicBezTo>
                  <a:pt x="5016103" y="695326"/>
                  <a:pt x="5060156" y="717947"/>
                  <a:pt x="5060156" y="753666"/>
                </a:cubicBezTo>
                <a:cubicBezTo>
                  <a:pt x="5043487" y="770335"/>
                  <a:pt x="5031581" y="778669"/>
                  <a:pt x="5024437" y="778669"/>
                </a:cubicBezTo>
                <a:cubicBezTo>
                  <a:pt x="4953000" y="747713"/>
                  <a:pt x="4907756" y="732235"/>
                  <a:pt x="4888706" y="732235"/>
                </a:cubicBezTo>
                <a:lnTo>
                  <a:pt x="4881562" y="732235"/>
                </a:lnTo>
                <a:cubicBezTo>
                  <a:pt x="4860131" y="765572"/>
                  <a:pt x="4839891" y="782241"/>
                  <a:pt x="4820841" y="782241"/>
                </a:cubicBezTo>
                <a:cubicBezTo>
                  <a:pt x="4797028" y="782241"/>
                  <a:pt x="4773216" y="765572"/>
                  <a:pt x="4749403" y="732235"/>
                </a:cubicBezTo>
                <a:lnTo>
                  <a:pt x="4699397" y="732235"/>
                </a:lnTo>
                <a:lnTo>
                  <a:pt x="4677966" y="742951"/>
                </a:lnTo>
                <a:lnTo>
                  <a:pt x="4660106" y="732235"/>
                </a:lnTo>
                <a:cubicBezTo>
                  <a:pt x="4593431" y="732235"/>
                  <a:pt x="4491037" y="756047"/>
                  <a:pt x="4352925" y="803672"/>
                </a:cubicBezTo>
                <a:cubicBezTo>
                  <a:pt x="4281487" y="787004"/>
                  <a:pt x="4245769" y="771526"/>
                  <a:pt x="4245769" y="757238"/>
                </a:cubicBezTo>
                <a:lnTo>
                  <a:pt x="4245769" y="753666"/>
                </a:lnTo>
                <a:cubicBezTo>
                  <a:pt x="4245769" y="739379"/>
                  <a:pt x="4300537" y="728663"/>
                  <a:pt x="4410075" y="721519"/>
                </a:cubicBezTo>
                <a:lnTo>
                  <a:pt x="4410075" y="717947"/>
                </a:lnTo>
                <a:lnTo>
                  <a:pt x="4363641" y="539354"/>
                </a:lnTo>
                <a:lnTo>
                  <a:pt x="4367212" y="528638"/>
                </a:lnTo>
                <a:lnTo>
                  <a:pt x="4374356" y="528638"/>
                </a:lnTo>
                <a:cubicBezTo>
                  <a:pt x="4393406" y="528638"/>
                  <a:pt x="4424362" y="552451"/>
                  <a:pt x="4467225" y="600075"/>
                </a:cubicBezTo>
                <a:lnTo>
                  <a:pt x="4463653" y="603647"/>
                </a:lnTo>
                <a:cubicBezTo>
                  <a:pt x="4470797" y="603647"/>
                  <a:pt x="4483894" y="638176"/>
                  <a:pt x="4502944" y="707232"/>
                </a:cubicBezTo>
                <a:lnTo>
                  <a:pt x="4599384" y="682229"/>
                </a:lnTo>
                <a:lnTo>
                  <a:pt x="4599384" y="675085"/>
                </a:lnTo>
                <a:cubicBezTo>
                  <a:pt x="4587478" y="675085"/>
                  <a:pt x="4576762" y="654844"/>
                  <a:pt x="4567237" y="614363"/>
                </a:cubicBezTo>
                <a:lnTo>
                  <a:pt x="4570809" y="539354"/>
                </a:lnTo>
                <a:lnTo>
                  <a:pt x="4567237" y="539354"/>
                </a:lnTo>
                <a:lnTo>
                  <a:pt x="4477941" y="567929"/>
                </a:lnTo>
                <a:lnTo>
                  <a:pt x="4452937" y="550069"/>
                </a:lnTo>
                <a:cubicBezTo>
                  <a:pt x="4476750" y="531019"/>
                  <a:pt x="4560094" y="500063"/>
                  <a:pt x="4702969" y="457201"/>
                </a:cubicBezTo>
                <a:lnTo>
                  <a:pt x="4860131" y="428626"/>
                </a:lnTo>
                <a:close/>
                <a:moveTo>
                  <a:pt x="3450431" y="396479"/>
                </a:moveTo>
                <a:lnTo>
                  <a:pt x="3464719" y="396479"/>
                </a:lnTo>
                <a:cubicBezTo>
                  <a:pt x="3502819" y="398860"/>
                  <a:pt x="3536156" y="451247"/>
                  <a:pt x="3564731" y="553641"/>
                </a:cubicBezTo>
                <a:cubicBezTo>
                  <a:pt x="3564731" y="572691"/>
                  <a:pt x="3534965" y="616744"/>
                  <a:pt x="3475434" y="685801"/>
                </a:cubicBezTo>
                <a:lnTo>
                  <a:pt x="3443287" y="732235"/>
                </a:lnTo>
                <a:lnTo>
                  <a:pt x="3389709" y="717947"/>
                </a:lnTo>
                <a:cubicBezTo>
                  <a:pt x="3363515" y="736997"/>
                  <a:pt x="3342084" y="746522"/>
                  <a:pt x="3325415" y="746522"/>
                </a:cubicBezTo>
                <a:lnTo>
                  <a:pt x="3314700" y="732235"/>
                </a:lnTo>
                <a:lnTo>
                  <a:pt x="3211115" y="775097"/>
                </a:lnTo>
                <a:cubicBezTo>
                  <a:pt x="3180159" y="751285"/>
                  <a:pt x="3165872" y="685801"/>
                  <a:pt x="3168253" y="578644"/>
                </a:cubicBezTo>
                <a:lnTo>
                  <a:pt x="3161109" y="578644"/>
                </a:lnTo>
                <a:lnTo>
                  <a:pt x="3025378" y="721519"/>
                </a:lnTo>
                <a:lnTo>
                  <a:pt x="2961084" y="760810"/>
                </a:lnTo>
                <a:cubicBezTo>
                  <a:pt x="2937272" y="746522"/>
                  <a:pt x="2925365" y="734616"/>
                  <a:pt x="2925365" y="725091"/>
                </a:cubicBezTo>
                <a:cubicBezTo>
                  <a:pt x="2899172" y="727472"/>
                  <a:pt x="2874169" y="740569"/>
                  <a:pt x="2850356" y="764382"/>
                </a:cubicBezTo>
                <a:lnTo>
                  <a:pt x="2839640" y="764382"/>
                </a:lnTo>
                <a:cubicBezTo>
                  <a:pt x="2808684" y="752476"/>
                  <a:pt x="2782490" y="669132"/>
                  <a:pt x="2761059" y="514351"/>
                </a:cubicBezTo>
                <a:cubicBezTo>
                  <a:pt x="2749153" y="500063"/>
                  <a:pt x="2744390" y="483394"/>
                  <a:pt x="2746772" y="464344"/>
                </a:cubicBezTo>
                <a:lnTo>
                  <a:pt x="2746772" y="450057"/>
                </a:lnTo>
                <a:lnTo>
                  <a:pt x="2768203" y="450057"/>
                </a:lnTo>
                <a:cubicBezTo>
                  <a:pt x="2780109" y="466726"/>
                  <a:pt x="2794397" y="475060"/>
                  <a:pt x="2811065" y="475060"/>
                </a:cubicBezTo>
                <a:lnTo>
                  <a:pt x="2825353" y="475060"/>
                </a:lnTo>
                <a:cubicBezTo>
                  <a:pt x="2942034" y="451247"/>
                  <a:pt x="3001565" y="434579"/>
                  <a:pt x="3003947" y="425054"/>
                </a:cubicBezTo>
                <a:cubicBezTo>
                  <a:pt x="3006328" y="410766"/>
                  <a:pt x="3011090" y="403622"/>
                  <a:pt x="3018234" y="403622"/>
                </a:cubicBezTo>
                <a:cubicBezTo>
                  <a:pt x="3068240" y="415529"/>
                  <a:pt x="3109912" y="447676"/>
                  <a:pt x="3143250" y="500063"/>
                </a:cubicBezTo>
                <a:cubicBezTo>
                  <a:pt x="3150394" y="521494"/>
                  <a:pt x="3157537" y="533401"/>
                  <a:pt x="3164681" y="535782"/>
                </a:cubicBezTo>
                <a:lnTo>
                  <a:pt x="3168253" y="500063"/>
                </a:lnTo>
                <a:lnTo>
                  <a:pt x="3157537" y="428626"/>
                </a:lnTo>
                <a:lnTo>
                  <a:pt x="3157537" y="421482"/>
                </a:lnTo>
                <a:lnTo>
                  <a:pt x="3171825" y="410766"/>
                </a:lnTo>
                <a:lnTo>
                  <a:pt x="3182540" y="410766"/>
                </a:lnTo>
                <a:lnTo>
                  <a:pt x="3261122" y="471488"/>
                </a:lnTo>
                <a:close/>
                <a:moveTo>
                  <a:pt x="5799534" y="375047"/>
                </a:moveTo>
                <a:cubicBezTo>
                  <a:pt x="5704284" y="410766"/>
                  <a:pt x="5656659" y="450057"/>
                  <a:pt x="5656659" y="492919"/>
                </a:cubicBezTo>
                <a:cubicBezTo>
                  <a:pt x="5666184" y="492919"/>
                  <a:pt x="5687616" y="507207"/>
                  <a:pt x="5720953" y="535782"/>
                </a:cubicBezTo>
                <a:cubicBezTo>
                  <a:pt x="5768578" y="483394"/>
                  <a:pt x="5797153" y="429816"/>
                  <a:pt x="5806678" y="375047"/>
                </a:cubicBezTo>
                <a:close/>
                <a:moveTo>
                  <a:pt x="6185297" y="332185"/>
                </a:moveTo>
                <a:lnTo>
                  <a:pt x="6196012" y="342901"/>
                </a:lnTo>
                <a:lnTo>
                  <a:pt x="6196012" y="385763"/>
                </a:lnTo>
                <a:lnTo>
                  <a:pt x="6217444" y="464344"/>
                </a:lnTo>
                <a:cubicBezTo>
                  <a:pt x="6217444" y="533401"/>
                  <a:pt x="6206728" y="567929"/>
                  <a:pt x="6185297" y="567929"/>
                </a:cubicBezTo>
                <a:lnTo>
                  <a:pt x="6174581" y="567929"/>
                </a:lnTo>
                <a:cubicBezTo>
                  <a:pt x="6155531" y="553641"/>
                  <a:pt x="6126956" y="544116"/>
                  <a:pt x="6088856" y="539354"/>
                </a:cubicBezTo>
                <a:lnTo>
                  <a:pt x="6081712" y="514351"/>
                </a:lnTo>
                <a:cubicBezTo>
                  <a:pt x="6081712" y="447676"/>
                  <a:pt x="6104334" y="398860"/>
                  <a:pt x="6149578" y="367904"/>
                </a:cubicBezTo>
                <a:close/>
                <a:moveTo>
                  <a:pt x="6828234" y="285751"/>
                </a:moveTo>
                <a:lnTo>
                  <a:pt x="6831806" y="285751"/>
                </a:lnTo>
                <a:cubicBezTo>
                  <a:pt x="6893718" y="335757"/>
                  <a:pt x="6924674" y="376238"/>
                  <a:pt x="6924674" y="407194"/>
                </a:cubicBezTo>
                <a:lnTo>
                  <a:pt x="6896100" y="421482"/>
                </a:lnTo>
                <a:cubicBezTo>
                  <a:pt x="6853237" y="409576"/>
                  <a:pt x="6830616" y="395288"/>
                  <a:pt x="6828234" y="378619"/>
                </a:cubicBezTo>
                <a:lnTo>
                  <a:pt x="6828234" y="357188"/>
                </a:lnTo>
                <a:lnTo>
                  <a:pt x="6821090" y="296466"/>
                </a:lnTo>
                <a:close/>
                <a:moveTo>
                  <a:pt x="1396604" y="271463"/>
                </a:moveTo>
                <a:cubicBezTo>
                  <a:pt x="1484709" y="290513"/>
                  <a:pt x="1528763" y="311944"/>
                  <a:pt x="1528763" y="335757"/>
                </a:cubicBezTo>
                <a:lnTo>
                  <a:pt x="1503759" y="496491"/>
                </a:lnTo>
                <a:lnTo>
                  <a:pt x="1460897" y="550069"/>
                </a:lnTo>
                <a:cubicBezTo>
                  <a:pt x="1432322" y="550069"/>
                  <a:pt x="1415653" y="527447"/>
                  <a:pt x="1410891" y="482204"/>
                </a:cubicBezTo>
                <a:lnTo>
                  <a:pt x="1418034" y="460772"/>
                </a:lnTo>
                <a:lnTo>
                  <a:pt x="1410891" y="400051"/>
                </a:lnTo>
                <a:lnTo>
                  <a:pt x="1410891" y="335757"/>
                </a:lnTo>
                <a:cubicBezTo>
                  <a:pt x="1410891" y="319088"/>
                  <a:pt x="1406128" y="303610"/>
                  <a:pt x="1396604" y="289322"/>
                </a:cubicBezTo>
                <a:close/>
                <a:moveTo>
                  <a:pt x="7285434" y="246460"/>
                </a:moveTo>
                <a:cubicBezTo>
                  <a:pt x="7311628" y="289322"/>
                  <a:pt x="7324724" y="317897"/>
                  <a:pt x="7324724" y="332185"/>
                </a:cubicBezTo>
                <a:lnTo>
                  <a:pt x="7324724" y="339329"/>
                </a:lnTo>
                <a:cubicBezTo>
                  <a:pt x="7324724" y="394097"/>
                  <a:pt x="7283053" y="436960"/>
                  <a:pt x="7199709" y="467916"/>
                </a:cubicBezTo>
                <a:lnTo>
                  <a:pt x="7192566" y="460772"/>
                </a:lnTo>
                <a:lnTo>
                  <a:pt x="7188994" y="460772"/>
                </a:lnTo>
                <a:lnTo>
                  <a:pt x="7163990" y="467916"/>
                </a:lnTo>
                <a:lnTo>
                  <a:pt x="7163990" y="460772"/>
                </a:lnTo>
                <a:cubicBezTo>
                  <a:pt x="7163990" y="408385"/>
                  <a:pt x="7199709" y="346472"/>
                  <a:pt x="7271146" y="275035"/>
                </a:cubicBezTo>
                <a:cubicBezTo>
                  <a:pt x="7271146" y="255985"/>
                  <a:pt x="7275909" y="246460"/>
                  <a:pt x="7285434" y="246460"/>
                </a:cubicBezTo>
                <a:close/>
                <a:moveTo>
                  <a:pt x="4556522" y="192882"/>
                </a:moveTo>
                <a:cubicBezTo>
                  <a:pt x="4573191" y="200025"/>
                  <a:pt x="4581525" y="205979"/>
                  <a:pt x="4581525" y="210741"/>
                </a:cubicBezTo>
                <a:lnTo>
                  <a:pt x="4452937" y="314326"/>
                </a:lnTo>
                <a:cubicBezTo>
                  <a:pt x="4445794" y="345282"/>
                  <a:pt x="4436269" y="360760"/>
                  <a:pt x="4424362" y="360760"/>
                </a:cubicBezTo>
                <a:cubicBezTo>
                  <a:pt x="4398169" y="360760"/>
                  <a:pt x="4367212" y="336947"/>
                  <a:pt x="4331494" y="289322"/>
                </a:cubicBezTo>
                <a:cubicBezTo>
                  <a:pt x="4400550" y="248841"/>
                  <a:pt x="4475559" y="216694"/>
                  <a:pt x="4556522" y="192882"/>
                </a:cubicBezTo>
                <a:close/>
                <a:moveTo>
                  <a:pt x="6460331" y="178594"/>
                </a:moveTo>
                <a:lnTo>
                  <a:pt x="6474618" y="178594"/>
                </a:lnTo>
                <a:cubicBezTo>
                  <a:pt x="6505574" y="197644"/>
                  <a:pt x="6521053" y="213122"/>
                  <a:pt x="6521053" y="225029"/>
                </a:cubicBezTo>
                <a:cubicBezTo>
                  <a:pt x="6521053" y="241697"/>
                  <a:pt x="6505574" y="252413"/>
                  <a:pt x="6474618" y="257176"/>
                </a:cubicBezTo>
                <a:lnTo>
                  <a:pt x="6449616" y="185738"/>
                </a:lnTo>
                <a:close/>
                <a:moveTo>
                  <a:pt x="7178278" y="142875"/>
                </a:moveTo>
                <a:cubicBezTo>
                  <a:pt x="7211616" y="183357"/>
                  <a:pt x="7228284" y="222647"/>
                  <a:pt x="7228284" y="260747"/>
                </a:cubicBezTo>
                <a:cubicBezTo>
                  <a:pt x="7178278" y="320279"/>
                  <a:pt x="7134224" y="350044"/>
                  <a:pt x="7096124" y="350044"/>
                </a:cubicBezTo>
                <a:lnTo>
                  <a:pt x="7081837" y="350044"/>
                </a:lnTo>
                <a:lnTo>
                  <a:pt x="7067550" y="339329"/>
                </a:lnTo>
                <a:lnTo>
                  <a:pt x="7067550" y="285751"/>
                </a:lnTo>
                <a:cubicBezTo>
                  <a:pt x="7067550" y="254794"/>
                  <a:pt x="7099696" y="214313"/>
                  <a:pt x="7163990" y="164307"/>
                </a:cubicBezTo>
                <a:cubicBezTo>
                  <a:pt x="7163990" y="150019"/>
                  <a:pt x="7168753" y="142875"/>
                  <a:pt x="7178278" y="142875"/>
                </a:cubicBezTo>
                <a:close/>
                <a:moveTo>
                  <a:pt x="4435078" y="103585"/>
                </a:moveTo>
                <a:cubicBezTo>
                  <a:pt x="4499372" y="127397"/>
                  <a:pt x="4531519" y="145257"/>
                  <a:pt x="4531519" y="157163"/>
                </a:cubicBezTo>
                <a:lnTo>
                  <a:pt x="4531519" y="175022"/>
                </a:lnTo>
                <a:lnTo>
                  <a:pt x="4513659" y="192882"/>
                </a:lnTo>
                <a:lnTo>
                  <a:pt x="4481512" y="192882"/>
                </a:lnTo>
                <a:cubicBezTo>
                  <a:pt x="4455319" y="183357"/>
                  <a:pt x="4442222" y="165497"/>
                  <a:pt x="4442222" y="139304"/>
                </a:cubicBezTo>
                <a:close/>
                <a:moveTo>
                  <a:pt x="4856559" y="92869"/>
                </a:moveTo>
                <a:cubicBezTo>
                  <a:pt x="4804172" y="126207"/>
                  <a:pt x="4772025" y="142875"/>
                  <a:pt x="4760119" y="142875"/>
                </a:cubicBezTo>
                <a:lnTo>
                  <a:pt x="4760119" y="167879"/>
                </a:lnTo>
                <a:lnTo>
                  <a:pt x="4788694" y="210741"/>
                </a:lnTo>
                <a:lnTo>
                  <a:pt x="4799409" y="210741"/>
                </a:lnTo>
                <a:cubicBezTo>
                  <a:pt x="4827984" y="179785"/>
                  <a:pt x="4847034" y="144066"/>
                  <a:pt x="4856559" y="103585"/>
                </a:cubicBezTo>
                <a:close/>
                <a:moveTo>
                  <a:pt x="1107281" y="67866"/>
                </a:moveTo>
                <a:lnTo>
                  <a:pt x="1110853" y="67866"/>
                </a:lnTo>
                <a:cubicBezTo>
                  <a:pt x="1144191" y="67866"/>
                  <a:pt x="1185862" y="96441"/>
                  <a:pt x="1235869" y="153591"/>
                </a:cubicBezTo>
                <a:cubicBezTo>
                  <a:pt x="1235869" y="182166"/>
                  <a:pt x="1251347" y="196454"/>
                  <a:pt x="1282303" y="196454"/>
                </a:cubicBezTo>
                <a:cubicBezTo>
                  <a:pt x="1282303" y="205979"/>
                  <a:pt x="1295400" y="211932"/>
                  <a:pt x="1321594" y="214313"/>
                </a:cubicBezTo>
                <a:lnTo>
                  <a:pt x="1357312" y="246460"/>
                </a:lnTo>
                <a:cubicBezTo>
                  <a:pt x="1352550" y="260747"/>
                  <a:pt x="1344216" y="271463"/>
                  <a:pt x="1332309" y="278607"/>
                </a:cubicBezTo>
                <a:cubicBezTo>
                  <a:pt x="1315641" y="278607"/>
                  <a:pt x="1277541" y="264319"/>
                  <a:pt x="1218009" y="235744"/>
                </a:cubicBezTo>
                <a:cubicBezTo>
                  <a:pt x="1172766" y="280988"/>
                  <a:pt x="1115616" y="327422"/>
                  <a:pt x="1046560" y="375047"/>
                </a:cubicBezTo>
                <a:lnTo>
                  <a:pt x="1046560" y="385763"/>
                </a:lnTo>
                <a:cubicBezTo>
                  <a:pt x="1058466" y="385763"/>
                  <a:pt x="1079897" y="410766"/>
                  <a:pt x="1110853" y="460772"/>
                </a:cubicBezTo>
                <a:lnTo>
                  <a:pt x="1096566" y="528638"/>
                </a:lnTo>
                <a:cubicBezTo>
                  <a:pt x="1141810" y="528638"/>
                  <a:pt x="1188244" y="466726"/>
                  <a:pt x="1235869" y="342901"/>
                </a:cubicBezTo>
                <a:lnTo>
                  <a:pt x="1228725" y="342901"/>
                </a:lnTo>
                <a:cubicBezTo>
                  <a:pt x="1164432" y="373857"/>
                  <a:pt x="1123950" y="389335"/>
                  <a:pt x="1107281" y="389335"/>
                </a:cubicBezTo>
                <a:cubicBezTo>
                  <a:pt x="1085851" y="386954"/>
                  <a:pt x="1075134" y="382191"/>
                  <a:pt x="1075134" y="375047"/>
                </a:cubicBezTo>
                <a:lnTo>
                  <a:pt x="1075134" y="367904"/>
                </a:lnTo>
                <a:cubicBezTo>
                  <a:pt x="1182291" y="336947"/>
                  <a:pt x="1235869" y="310754"/>
                  <a:pt x="1235869" y="289322"/>
                </a:cubicBezTo>
                <a:lnTo>
                  <a:pt x="1239441" y="289322"/>
                </a:lnTo>
                <a:cubicBezTo>
                  <a:pt x="1301354" y="289322"/>
                  <a:pt x="1346597" y="311944"/>
                  <a:pt x="1375172" y="357188"/>
                </a:cubicBezTo>
                <a:lnTo>
                  <a:pt x="1375172" y="375047"/>
                </a:lnTo>
                <a:lnTo>
                  <a:pt x="1239441" y="546497"/>
                </a:lnTo>
                <a:cubicBezTo>
                  <a:pt x="1239441" y="556022"/>
                  <a:pt x="1216819" y="567929"/>
                  <a:pt x="1171575" y="582216"/>
                </a:cubicBezTo>
                <a:cubicBezTo>
                  <a:pt x="1171575" y="594122"/>
                  <a:pt x="1168003" y="600076"/>
                  <a:pt x="1160860" y="600076"/>
                </a:cubicBezTo>
                <a:lnTo>
                  <a:pt x="1153716" y="600076"/>
                </a:lnTo>
                <a:lnTo>
                  <a:pt x="1117997" y="567929"/>
                </a:lnTo>
                <a:lnTo>
                  <a:pt x="1096566" y="567929"/>
                </a:lnTo>
                <a:cubicBezTo>
                  <a:pt x="1084659" y="567929"/>
                  <a:pt x="1078706" y="601266"/>
                  <a:pt x="1078706" y="667941"/>
                </a:cubicBezTo>
                <a:lnTo>
                  <a:pt x="1085851" y="667941"/>
                </a:lnTo>
                <a:cubicBezTo>
                  <a:pt x="1185862" y="625079"/>
                  <a:pt x="1254919" y="589360"/>
                  <a:pt x="1293019" y="560785"/>
                </a:cubicBezTo>
                <a:lnTo>
                  <a:pt x="1303734" y="571501"/>
                </a:lnTo>
                <a:lnTo>
                  <a:pt x="1139428" y="732235"/>
                </a:lnTo>
                <a:lnTo>
                  <a:pt x="1089422" y="803672"/>
                </a:lnTo>
                <a:cubicBezTo>
                  <a:pt x="996553" y="798910"/>
                  <a:pt x="950119" y="784622"/>
                  <a:pt x="950119" y="760810"/>
                </a:cubicBezTo>
                <a:lnTo>
                  <a:pt x="939403" y="717947"/>
                </a:lnTo>
                <a:lnTo>
                  <a:pt x="982266" y="696516"/>
                </a:lnTo>
                <a:lnTo>
                  <a:pt x="989409" y="689372"/>
                </a:lnTo>
                <a:cubicBezTo>
                  <a:pt x="1001316" y="689372"/>
                  <a:pt x="1008460" y="673894"/>
                  <a:pt x="1010841" y="642938"/>
                </a:cubicBezTo>
                <a:lnTo>
                  <a:pt x="1003697" y="635794"/>
                </a:lnTo>
                <a:lnTo>
                  <a:pt x="1010841" y="603647"/>
                </a:lnTo>
                <a:lnTo>
                  <a:pt x="1021556" y="396479"/>
                </a:lnTo>
                <a:cubicBezTo>
                  <a:pt x="973931" y="427435"/>
                  <a:pt x="938213" y="442913"/>
                  <a:pt x="914400" y="442913"/>
                </a:cubicBezTo>
                <a:lnTo>
                  <a:pt x="907256" y="439341"/>
                </a:lnTo>
                <a:lnTo>
                  <a:pt x="907256" y="432197"/>
                </a:lnTo>
                <a:cubicBezTo>
                  <a:pt x="1028701" y="305991"/>
                  <a:pt x="1089422" y="220266"/>
                  <a:pt x="1089422" y="175022"/>
                </a:cubicBezTo>
                <a:cubicBezTo>
                  <a:pt x="1098947" y="165497"/>
                  <a:pt x="1106091" y="144066"/>
                  <a:pt x="1110853" y="110729"/>
                </a:cubicBezTo>
                <a:lnTo>
                  <a:pt x="1100138" y="75010"/>
                </a:lnTo>
                <a:close/>
                <a:moveTo>
                  <a:pt x="3318272" y="42863"/>
                </a:moveTo>
                <a:lnTo>
                  <a:pt x="3321844" y="42863"/>
                </a:lnTo>
                <a:cubicBezTo>
                  <a:pt x="3378994" y="100013"/>
                  <a:pt x="3414712" y="157163"/>
                  <a:pt x="3429000" y="214313"/>
                </a:cubicBezTo>
                <a:lnTo>
                  <a:pt x="3425428" y="232172"/>
                </a:lnTo>
                <a:cubicBezTo>
                  <a:pt x="3425428" y="255985"/>
                  <a:pt x="3373040" y="276226"/>
                  <a:pt x="3268265" y="292894"/>
                </a:cubicBezTo>
                <a:cubicBezTo>
                  <a:pt x="3268265" y="316707"/>
                  <a:pt x="3245644" y="327422"/>
                  <a:pt x="3200400" y="325041"/>
                </a:cubicBezTo>
                <a:lnTo>
                  <a:pt x="3196828" y="328613"/>
                </a:lnTo>
                <a:lnTo>
                  <a:pt x="3150394" y="321469"/>
                </a:lnTo>
                <a:cubicBezTo>
                  <a:pt x="3126581" y="319088"/>
                  <a:pt x="3109912" y="334566"/>
                  <a:pt x="3100387" y="367904"/>
                </a:cubicBezTo>
                <a:cubicBezTo>
                  <a:pt x="3076575" y="367904"/>
                  <a:pt x="3057525" y="375047"/>
                  <a:pt x="3043237" y="389335"/>
                </a:cubicBezTo>
                <a:lnTo>
                  <a:pt x="3018234" y="392907"/>
                </a:lnTo>
                <a:lnTo>
                  <a:pt x="2978944" y="389335"/>
                </a:lnTo>
                <a:cubicBezTo>
                  <a:pt x="2967037" y="386954"/>
                  <a:pt x="2937272" y="289322"/>
                  <a:pt x="2889647" y="96441"/>
                </a:cubicBezTo>
                <a:lnTo>
                  <a:pt x="2907506" y="92869"/>
                </a:lnTo>
                <a:cubicBezTo>
                  <a:pt x="2943225" y="119063"/>
                  <a:pt x="2976562" y="134541"/>
                  <a:pt x="3007519" y="139304"/>
                </a:cubicBezTo>
                <a:cubicBezTo>
                  <a:pt x="3005137" y="148829"/>
                  <a:pt x="3031331" y="178594"/>
                  <a:pt x="3086100" y="228600"/>
                </a:cubicBezTo>
                <a:lnTo>
                  <a:pt x="3103959" y="282179"/>
                </a:lnTo>
                <a:cubicBezTo>
                  <a:pt x="3158728" y="275035"/>
                  <a:pt x="3187303" y="265510"/>
                  <a:pt x="3189684" y="253604"/>
                </a:cubicBezTo>
                <a:cubicBezTo>
                  <a:pt x="3201590" y="217885"/>
                  <a:pt x="3228975" y="171450"/>
                  <a:pt x="3271837" y="114300"/>
                </a:cubicBezTo>
                <a:lnTo>
                  <a:pt x="3268265" y="114300"/>
                </a:lnTo>
                <a:lnTo>
                  <a:pt x="3068240" y="142875"/>
                </a:lnTo>
                <a:lnTo>
                  <a:pt x="3032522" y="150019"/>
                </a:lnTo>
                <a:lnTo>
                  <a:pt x="3028950" y="142875"/>
                </a:lnTo>
                <a:lnTo>
                  <a:pt x="3028950" y="139304"/>
                </a:lnTo>
                <a:lnTo>
                  <a:pt x="3286125" y="78582"/>
                </a:lnTo>
                <a:cubicBezTo>
                  <a:pt x="3286125" y="61913"/>
                  <a:pt x="3296840" y="50007"/>
                  <a:pt x="3318272" y="42863"/>
                </a:cubicBezTo>
                <a:close/>
                <a:moveTo>
                  <a:pt x="2018109" y="42863"/>
                </a:moveTo>
                <a:cubicBezTo>
                  <a:pt x="2039540" y="52388"/>
                  <a:pt x="2074069" y="126207"/>
                  <a:pt x="2121694" y="264319"/>
                </a:cubicBezTo>
                <a:lnTo>
                  <a:pt x="2121694" y="271463"/>
                </a:lnTo>
                <a:cubicBezTo>
                  <a:pt x="2114550" y="285751"/>
                  <a:pt x="2080022" y="307182"/>
                  <a:pt x="2018109" y="335757"/>
                </a:cubicBezTo>
                <a:lnTo>
                  <a:pt x="1996678" y="360760"/>
                </a:lnTo>
                <a:cubicBezTo>
                  <a:pt x="2044303" y="406004"/>
                  <a:pt x="2075259" y="450057"/>
                  <a:pt x="2089547" y="492919"/>
                </a:cubicBezTo>
                <a:lnTo>
                  <a:pt x="2085975" y="685801"/>
                </a:lnTo>
                <a:lnTo>
                  <a:pt x="2078831" y="685801"/>
                </a:lnTo>
                <a:lnTo>
                  <a:pt x="2085975" y="689372"/>
                </a:lnTo>
                <a:lnTo>
                  <a:pt x="2085975" y="714376"/>
                </a:lnTo>
                <a:cubicBezTo>
                  <a:pt x="2085975" y="764382"/>
                  <a:pt x="2059781" y="797719"/>
                  <a:pt x="2007394" y="814388"/>
                </a:cubicBezTo>
                <a:lnTo>
                  <a:pt x="2000250" y="814388"/>
                </a:lnTo>
                <a:cubicBezTo>
                  <a:pt x="1959769" y="814388"/>
                  <a:pt x="1932384" y="746522"/>
                  <a:pt x="1918097" y="610791"/>
                </a:cubicBezTo>
                <a:lnTo>
                  <a:pt x="1932384" y="392907"/>
                </a:lnTo>
                <a:lnTo>
                  <a:pt x="1918097" y="392907"/>
                </a:lnTo>
                <a:cubicBezTo>
                  <a:pt x="1887141" y="419101"/>
                  <a:pt x="1857375" y="432197"/>
                  <a:pt x="1828800" y="432197"/>
                </a:cubicBezTo>
                <a:lnTo>
                  <a:pt x="1818084" y="421482"/>
                </a:lnTo>
                <a:lnTo>
                  <a:pt x="1818084" y="410766"/>
                </a:lnTo>
                <a:cubicBezTo>
                  <a:pt x="1818084" y="401241"/>
                  <a:pt x="1847850" y="351235"/>
                  <a:pt x="1907382" y="260747"/>
                </a:cubicBezTo>
                <a:cubicBezTo>
                  <a:pt x="1959769" y="170260"/>
                  <a:pt x="1985963" y="114300"/>
                  <a:pt x="1985963" y="92869"/>
                </a:cubicBezTo>
                <a:lnTo>
                  <a:pt x="1982391" y="53579"/>
                </a:lnTo>
                <a:close/>
                <a:moveTo>
                  <a:pt x="6624637" y="39291"/>
                </a:moveTo>
                <a:lnTo>
                  <a:pt x="6642496" y="39291"/>
                </a:lnTo>
                <a:cubicBezTo>
                  <a:pt x="6654403" y="39291"/>
                  <a:pt x="6678216" y="88107"/>
                  <a:pt x="6713934" y="185738"/>
                </a:cubicBezTo>
                <a:cubicBezTo>
                  <a:pt x="6728222" y="204788"/>
                  <a:pt x="6738937" y="226219"/>
                  <a:pt x="6746081" y="250032"/>
                </a:cubicBezTo>
                <a:cubicBezTo>
                  <a:pt x="6746081" y="292894"/>
                  <a:pt x="6662737" y="413147"/>
                  <a:pt x="6496050" y="610791"/>
                </a:cubicBezTo>
                <a:cubicBezTo>
                  <a:pt x="6581774" y="677466"/>
                  <a:pt x="6657974" y="710804"/>
                  <a:pt x="6724650" y="710804"/>
                </a:cubicBezTo>
                <a:lnTo>
                  <a:pt x="6746081" y="700088"/>
                </a:lnTo>
                <a:lnTo>
                  <a:pt x="6774656" y="700088"/>
                </a:lnTo>
                <a:cubicBezTo>
                  <a:pt x="6781800" y="642938"/>
                  <a:pt x="6792516" y="614363"/>
                  <a:pt x="6806803" y="614363"/>
                </a:cubicBezTo>
                <a:lnTo>
                  <a:pt x="6821090" y="614363"/>
                </a:lnTo>
                <a:cubicBezTo>
                  <a:pt x="6854428" y="652463"/>
                  <a:pt x="6888956" y="681038"/>
                  <a:pt x="6924674" y="700088"/>
                </a:cubicBezTo>
                <a:lnTo>
                  <a:pt x="6924674" y="710804"/>
                </a:lnTo>
                <a:cubicBezTo>
                  <a:pt x="6891337" y="758429"/>
                  <a:pt x="6836568" y="782241"/>
                  <a:pt x="6760368" y="782241"/>
                </a:cubicBezTo>
                <a:lnTo>
                  <a:pt x="6738937" y="782241"/>
                </a:lnTo>
                <a:cubicBezTo>
                  <a:pt x="6660356" y="782241"/>
                  <a:pt x="6562724" y="746522"/>
                  <a:pt x="6446044" y="675085"/>
                </a:cubicBezTo>
                <a:lnTo>
                  <a:pt x="6274594" y="735807"/>
                </a:lnTo>
                <a:cubicBezTo>
                  <a:pt x="6257924" y="735807"/>
                  <a:pt x="6243637" y="727472"/>
                  <a:pt x="6231731" y="710804"/>
                </a:cubicBezTo>
                <a:lnTo>
                  <a:pt x="6342459" y="564357"/>
                </a:lnTo>
                <a:lnTo>
                  <a:pt x="6346031" y="553641"/>
                </a:lnTo>
                <a:lnTo>
                  <a:pt x="6346031" y="550069"/>
                </a:lnTo>
                <a:cubicBezTo>
                  <a:pt x="6303168" y="469107"/>
                  <a:pt x="6279356" y="367904"/>
                  <a:pt x="6274594" y="246460"/>
                </a:cubicBezTo>
                <a:lnTo>
                  <a:pt x="6274594" y="185738"/>
                </a:lnTo>
                <a:cubicBezTo>
                  <a:pt x="6276974" y="154782"/>
                  <a:pt x="6284118" y="138113"/>
                  <a:pt x="6296024" y="135732"/>
                </a:cubicBezTo>
                <a:lnTo>
                  <a:pt x="6310312" y="135732"/>
                </a:lnTo>
                <a:cubicBezTo>
                  <a:pt x="6324600" y="135732"/>
                  <a:pt x="6347222" y="176213"/>
                  <a:pt x="6378178" y="257176"/>
                </a:cubicBezTo>
                <a:lnTo>
                  <a:pt x="6378178" y="271463"/>
                </a:lnTo>
                <a:lnTo>
                  <a:pt x="6367462" y="307182"/>
                </a:lnTo>
                <a:cubicBezTo>
                  <a:pt x="6367462" y="333376"/>
                  <a:pt x="6378178" y="390526"/>
                  <a:pt x="6399609" y="478632"/>
                </a:cubicBezTo>
                <a:lnTo>
                  <a:pt x="6413896" y="478632"/>
                </a:lnTo>
                <a:lnTo>
                  <a:pt x="6528196" y="282179"/>
                </a:lnTo>
                <a:cubicBezTo>
                  <a:pt x="6549628" y="258366"/>
                  <a:pt x="6581774" y="177404"/>
                  <a:pt x="6624637" y="39291"/>
                </a:cubicBezTo>
                <a:close/>
                <a:moveTo>
                  <a:pt x="664369" y="35719"/>
                </a:moveTo>
                <a:cubicBezTo>
                  <a:pt x="688181" y="35719"/>
                  <a:pt x="703660" y="53579"/>
                  <a:pt x="710804" y="89297"/>
                </a:cubicBezTo>
                <a:lnTo>
                  <a:pt x="703660" y="96441"/>
                </a:lnTo>
                <a:lnTo>
                  <a:pt x="664369" y="89297"/>
                </a:lnTo>
                <a:lnTo>
                  <a:pt x="642938" y="96441"/>
                </a:lnTo>
                <a:lnTo>
                  <a:pt x="600075" y="89297"/>
                </a:lnTo>
                <a:cubicBezTo>
                  <a:pt x="535781" y="89297"/>
                  <a:pt x="503634" y="95250"/>
                  <a:pt x="503634" y="107157"/>
                </a:cubicBezTo>
                <a:lnTo>
                  <a:pt x="542925" y="228600"/>
                </a:lnTo>
                <a:cubicBezTo>
                  <a:pt x="566738" y="219075"/>
                  <a:pt x="604838" y="208360"/>
                  <a:pt x="657225" y="196454"/>
                </a:cubicBezTo>
                <a:lnTo>
                  <a:pt x="664369" y="192882"/>
                </a:lnTo>
                <a:lnTo>
                  <a:pt x="689372" y="160735"/>
                </a:lnTo>
                <a:cubicBezTo>
                  <a:pt x="741759" y="225029"/>
                  <a:pt x="777478" y="308372"/>
                  <a:pt x="796529" y="410766"/>
                </a:cubicBezTo>
                <a:lnTo>
                  <a:pt x="796529" y="414338"/>
                </a:lnTo>
                <a:cubicBezTo>
                  <a:pt x="796529" y="431007"/>
                  <a:pt x="783431" y="441722"/>
                  <a:pt x="757238" y="446485"/>
                </a:cubicBezTo>
                <a:cubicBezTo>
                  <a:pt x="685800" y="520304"/>
                  <a:pt x="635794" y="557213"/>
                  <a:pt x="607219" y="557213"/>
                </a:cubicBezTo>
                <a:lnTo>
                  <a:pt x="585788" y="542926"/>
                </a:lnTo>
                <a:lnTo>
                  <a:pt x="589359" y="500063"/>
                </a:lnTo>
                <a:lnTo>
                  <a:pt x="589359" y="482204"/>
                </a:lnTo>
                <a:lnTo>
                  <a:pt x="542925" y="485776"/>
                </a:lnTo>
                <a:lnTo>
                  <a:pt x="507207" y="482204"/>
                </a:lnTo>
                <a:lnTo>
                  <a:pt x="503634" y="485776"/>
                </a:lnTo>
                <a:lnTo>
                  <a:pt x="553641" y="596504"/>
                </a:lnTo>
                <a:cubicBezTo>
                  <a:pt x="553641" y="739379"/>
                  <a:pt x="540544" y="810816"/>
                  <a:pt x="514350" y="810816"/>
                </a:cubicBezTo>
                <a:lnTo>
                  <a:pt x="496491" y="832247"/>
                </a:lnTo>
                <a:cubicBezTo>
                  <a:pt x="458391" y="813197"/>
                  <a:pt x="439341" y="777479"/>
                  <a:pt x="439341" y="725091"/>
                </a:cubicBezTo>
                <a:lnTo>
                  <a:pt x="439341" y="607219"/>
                </a:lnTo>
                <a:lnTo>
                  <a:pt x="457200" y="485776"/>
                </a:lnTo>
                <a:lnTo>
                  <a:pt x="450056" y="485776"/>
                </a:lnTo>
                <a:lnTo>
                  <a:pt x="307181" y="510779"/>
                </a:lnTo>
                <a:lnTo>
                  <a:pt x="300038" y="510779"/>
                </a:lnTo>
                <a:cubicBezTo>
                  <a:pt x="300038" y="494110"/>
                  <a:pt x="292894" y="477441"/>
                  <a:pt x="278606" y="460772"/>
                </a:cubicBezTo>
                <a:lnTo>
                  <a:pt x="260747" y="385763"/>
                </a:lnTo>
                <a:cubicBezTo>
                  <a:pt x="246459" y="385763"/>
                  <a:pt x="230981" y="429816"/>
                  <a:pt x="214313" y="517922"/>
                </a:cubicBezTo>
                <a:cubicBezTo>
                  <a:pt x="185738" y="617935"/>
                  <a:pt x="147638" y="682229"/>
                  <a:pt x="100013" y="710804"/>
                </a:cubicBezTo>
                <a:lnTo>
                  <a:pt x="32147" y="750094"/>
                </a:lnTo>
                <a:lnTo>
                  <a:pt x="25003" y="750094"/>
                </a:lnTo>
                <a:cubicBezTo>
                  <a:pt x="15478" y="750094"/>
                  <a:pt x="7144" y="736997"/>
                  <a:pt x="0" y="710804"/>
                </a:cubicBezTo>
                <a:cubicBezTo>
                  <a:pt x="4763" y="679847"/>
                  <a:pt x="34528" y="635794"/>
                  <a:pt x="89297" y="578644"/>
                </a:cubicBezTo>
                <a:cubicBezTo>
                  <a:pt x="136922" y="492919"/>
                  <a:pt x="160734" y="333376"/>
                  <a:pt x="160734" y="100013"/>
                </a:cubicBezTo>
                <a:lnTo>
                  <a:pt x="157163" y="96441"/>
                </a:lnTo>
                <a:lnTo>
                  <a:pt x="160734" y="89297"/>
                </a:lnTo>
                <a:lnTo>
                  <a:pt x="167878" y="89297"/>
                </a:lnTo>
                <a:cubicBezTo>
                  <a:pt x="236935" y="172641"/>
                  <a:pt x="277416" y="248841"/>
                  <a:pt x="289322" y="317897"/>
                </a:cubicBezTo>
                <a:cubicBezTo>
                  <a:pt x="310754" y="334566"/>
                  <a:pt x="326232" y="357188"/>
                  <a:pt x="335756" y="385763"/>
                </a:cubicBezTo>
                <a:lnTo>
                  <a:pt x="589359" y="335757"/>
                </a:lnTo>
                <a:cubicBezTo>
                  <a:pt x="589359" y="345282"/>
                  <a:pt x="595313" y="350044"/>
                  <a:pt x="607219" y="350044"/>
                </a:cubicBezTo>
                <a:lnTo>
                  <a:pt x="610791" y="353616"/>
                </a:lnTo>
                <a:lnTo>
                  <a:pt x="610791" y="375047"/>
                </a:lnTo>
                <a:lnTo>
                  <a:pt x="550069" y="375047"/>
                </a:lnTo>
                <a:lnTo>
                  <a:pt x="353616" y="414338"/>
                </a:lnTo>
                <a:lnTo>
                  <a:pt x="367903" y="457201"/>
                </a:lnTo>
                <a:cubicBezTo>
                  <a:pt x="415528" y="457201"/>
                  <a:pt x="448866" y="448866"/>
                  <a:pt x="467916" y="432197"/>
                </a:cubicBezTo>
                <a:lnTo>
                  <a:pt x="482203" y="446485"/>
                </a:lnTo>
                <a:lnTo>
                  <a:pt x="575072" y="425054"/>
                </a:lnTo>
                <a:lnTo>
                  <a:pt x="607219" y="439341"/>
                </a:lnTo>
                <a:lnTo>
                  <a:pt x="653653" y="314326"/>
                </a:lnTo>
                <a:lnTo>
                  <a:pt x="646509" y="292894"/>
                </a:lnTo>
                <a:cubicBezTo>
                  <a:pt x="653653" y="292894"/>
                  <a:pt x="657225" y="288132"/>
                  <a:pt x="657225" y="278607"/>
                </a:cubicBezTo>
                <a:cubicBezTo>
                  <a:pt x="664369" y="278607"/>
                  <a:pt x="667941" y="267891"/>
                  <a:pt x="667941" y="246460"/>
                </a:cubicBezTo>
                <a:lnTo>
                  <a:pt x="653653" y="246460"/>
                </a:lnTo>
                <a:lnTo>
                  <a:pt x="653653" y="239316"/>
                </a:lnTo>
                <a:cubicBezTo>
                  <a:pt x="570309" y="248841"/>
                  <a:pt x="528637" y="261938"/>
                  <a:pt x="528637" y="278607"/>
                </a:cubicBezTo>
                <a:cubicBezTo>
                  <a:pt x="528637" y="295276"/>
                  <a:pt x="473869" y="311944"/>
                  <a:pt x="364331" y="328613"/>
                </a:cubicBezTo>
                <a:lnTo>
                  <a:pt x="353616" y="328613"/>
                </a:lnTo>
                <a:lnTo>
                  <a:pt x="346472" y="325041"/>
                </a:lnTo>
                <a:lnTo>
                  <a:pt x="342900" y="325041"/>
                </a:lnTo>
                <a:cubicBezTo>
                  <a:pt x="342900" y="282179"/>
                  <a:pt x="377429" y="215504"/>
                  <a:pt x="446485" y="125016"/>
                </a:cubicBezTo>
                <a:lnTo>
                  <a:pt x="446485" y="110729"/>
                </a:lnTo>
                <a:lnTo>
                  <a:pt x="439341" y="107157"/>
                </a:lnTo>
                <a:lnTo>
                  <a:pt x="439341" y="100013"/>
                </a:lnTo>
                <a:cubicBezTo>
                  <a:pt x="341709" y="107157"/>
                  <a:pt x="282178" y="115491"/>
                  <a:pt x="260747" y="125016"/>
                </a:cubicBezTo>
                <a:lnTo>
                  <a:pt x="217885" y="75010"/>
                </a:lnTo>
                <a:lnTo>
                  <a:pt x="232172" y="64294"/>
                </a:lnTo>
                <a:cubicBezTo>
                  <a:pt x="298847" y="64294"/>
                  <a:pt x="352425" y="60722"/>
                  <a:pt x="392906" y="53579"/>
                </a:cubicBezTo>
                <a:lnTo>
                  <a:pt x="400050" y="60722"/>
                </a:lnTo>
                <a:lnTo>
                  <a:pt x="403622" y="60722"/>
                </a:lnTo>
                <a:close/>
                <a:moveTo>
                  <a:pt x="1571625" y="21432"/>
                </a:moveTo>
                <a:cubicBezTo>
                  <a:pt x="1614488" y="33338"/>
                  <a:pt x="1657350" y="63104"/>
                  <a:pt x="1700213" y="110729"/>
                </a:cubicBezTo>
                <a:lnTo>
                  <a:pt x="1700213" y="325041"/>
                </a:lnTo>
                <a:lnTo>
                  <a:pt x="1707356" y="346472"/>
                </a:lnTo>
                <a:lnTo>
                  <a:pt x="1700213" y="353616"/>
                </a:lnTo>
                <a:lnTo>
                  <a:pt x="1707356" y="407194"/>
                </a:lnTo>
                <a:lnTo>
                  <a:pt x="1707356" y="485776"/>
                </a:lnTo>
                <a:cubicBezTo>
                  <a:pt x="1690687" y="661988"/>
                  <a:pt x="1672828" y="750094"/>
                  <a:pt x="1653778" y="750094"/>
                </a:cubicBezTo>
                <a:cubicBezTo>
                  <a:pt x="1653778" y="766763"/>
                  <a:pt x="1626394" y="795338"/>
                  <a:pt x="1571625" y="835819"/>
                </a:cubicBezTo>
                <a:lnTo>
                  <a:pt x="1560909" y="825104"/>
                </a:lnTo>
                <a:lnTo>
                  <a:pt x="1560909" y="814388"/>
                </a:lnTo>
                <a:lnTo>
                  <a:pt x="1568053" y="760810"/>
                </a:lnTo>
                <a:cubicBezTo>
                  <a:pt x="1510903" y="746522"/>
                  <a:pt x="1482329" y="736997"/>
                  <a:pt x="1482329" y="732235"/>
                </a:cubicBezTo>
                <a:cubicBezTo>
                  <a:pt x="1553765" y="715566"/>
                  <a:pt x="1589484" y="694135"/>
                  <a:pt x="1589484" y="667941"/>
                </a:cubicBezTo>
                <a:cubicBezTo>
                  <a:pt x="1603772" y="625079"/>
                  <a:pt x="1610916" y="577454"/>
                  <a:pt x="1610916" y="525066"/>
                </a:cubicBezTo>
                <a:cubicBezTo>
                  <a:pt x="1601391" y="198835"/>
                  <a:pt x="1587103" y="35719"/>
                  <a:pt x="1568053" y="35719"/>
                </a:cubicBezTo>
                <a:lnTo>
                  <a:pt x="1568053" y="32147"/>
                </a:lnTo>
                <a:lnTo>
                  <a:pt x="1571625" y="25004"/>
                </a:lnTo>
                <a:close/>
                <a:moveTo>
                  <a:pt x="4699397" y="7144"/>
                </a:moveTo>
                <a:cubicBezTo>
                  <a:pt x="4747022" y="47625"/>
                  <a:pt x="4770834" y="76200"/>
                  <a:pt x="4770834" y="92869"/>
                </a:cubicBezTo>
                <a:lnTo>
                  <a:pt x="4777978" y="92869"/>
                </a:lnTo>
                <a:cubicBezTo>
                  <a:pt x="4813697" y="71438"/>
                  <a:pt x="4841081" y="46435"/>
                  <a:pt x="4860131" y="17860"/>
                </a:cubicBezTo>
                <a:lnTo>
                  <a:pt x="4877991" y="10716"/>
                </a:lnTo>
                <a:cubicBezTo>
                  <a:pt x="4911328" y="34529"/>
                  <a:pt x="4937522" y="69057"/>
                  <a:pt x="4956572" y="114300"/>
                </a:cubicBezTo>
                <a:cubicBezTo>
                  <a:pt x="4956572" y="152400"/>
                  <a:pt x="4905375" y="201216"/>
                  <a:pt x="4802981" y="260747"/>
                </a:cubicBezTo>
                <a:cubicBezTo>
                  <a:pt x="4802981" y="270272"/>
                  <a:pt x="4825603" y="288132"/>
                  <a:pt x="4870847" y="314326"/>
                </a:cubicBezTo>
                <a:lnTo>
                  <a:pt x="4910137" y="360760"/>
                </a:lnTo>
                <a:lnTo>
                  <a:pt x="4910137" y="396479"/>
                </a:lnTo>
                <a:lnTo>
                  <a:pt x="4892278" y="417910"/>
                </a:lnTo>
                <a:cubicBezTo>
                  <a:pt x="4844653" y="401241"/>
                  <a:pt x="4820841" y="384572"/>
                  <a:pt x="4820841" y="367904"/>
                </a:cubicBezTo>
                <a:lnTo>
                  <a:pt x="4824412" y="360760"/>
                </a:lnTo>
                <a:lnTo>
                  <a:pt x="4824412" y="357188"/>
                </a:lnTo>
                <a:cubicBezTo>
                  <a:pt x="4824412" y="340519"/>
                  <a:pt x="4816078" y="320279"/>
                  <a:pt x="4799409" y="296466"/>
                </a:cubicBezTo>
                <a:cubicBezTo>
                  <a:pt x="4687491" y="372666"/>
                  <a:pt x="4618434" y="414338"/>
                  <a:pt x="4592241" y="421482"/>
                </a:cubicBezTo>
                <a:lnTo>
                  <a:pt x="4577953" y="421482"/>
                </a:lnTo>
                <a:lnTo>
                  <a:pt x="4567237" y="410766"/>
                </a:lnTo>
                <a:lnTo>
                  <a:pt x="4567237" y="385763"/>
                </a:lnTo>
                <a:cubicBezTo>
                  <a:pt x="4657725" y="278607"/>
                  <a:pt x="4702969" y="213122"/>
                  <a:pt x="4702969" y="189310"/>
                </a:cubicBezTo>
                <a:lnTo>
                  <a:pt x="4702969" y="178594"/>
                </a:lnTo>
                <a:lnTo>
                  <a:pt x="4699397" y="178594"/>
                </a:lnTo>
                <a:cubicBezTo>
                  <a:pt x="4670822" y="204788"/>
                  <a:pt x="4648200" y="217885"/>
                  <a:pt x="4631531" y="217885"/>
                </a:cubicBezTo>
                <a:lnTo>
                  <a:pt x="4620816" y="203597"/>
                </a:lnTo>
                <a:lnTo>
                  <a:pt x="4667250" y="103585"/>
                </a:lnTo>
                <a:close/>
                <a:moveTo>
                  <a:pt x="2321719" y="7144"/>
                </a:moveTo>
                <a:lnTo>
                  <a:pt x="2332434" y="7144"/>
                </a:lnTo>
                <a:cubicBezTo>
                  <a:pt x="2377678" y="30957"/>
                  <a:pt x="2415778" y="77391"/>
                  <a:pt x="2446734" y="146447"/>
                </a:cubicBezTo>
                <a:cubicBezTo>
                  <a:pt x="2453878" y="146447"/>
                  <a:pt x="2457450" y="157163"/>
                  <a:pt x="2457450" y="178594"/>
                </a:cubicBezTo>
                <a:cubicBezTo>
                  <a:pt x="2457450" y="185738"/>
                  <a:pt x="2438400" y="202407"/>
                  <a:pt x="2400300" y="228600"/>
                </a:cubicBezTo>
                <a:lnTo>
                  <a:pt x="2400300" y="239316"/>
                </a:lnTo>
                <a:cubicBezTo>
                  <a:pt x="2516981" y="213122"/>
                  <a:pt x="2575322" y="192882"/>
                  <a:pt x="2575322" y="178594"/>
                </a:cubicBezTo>
                <a:cubicBezTo>
                  <a:pt x="2601515" y="178594"/>
                  <a:pt x="2631281" y="191691"/>
                  <a:pt x="2664619" y="217885"/>
                </a:cubicBezTo>
                <a:lnTo>
                  <a:pt x="2664619" y="221457"/>
                </a:lnTo>
                <a:cubicBezTo>
                  <a:pt x="2664619" y="228600"/>
                  <a:pt x="2574131" y="252413"/>
                  <a:pt x="2393156" y="292894"/>
                </a:cubicBezTo>
                <a:lnTo>
                  <a:pt x="2357437" y="292894"/>
                </a:lnTo>
                <a:lnTo>
                  <a:pt x="2336006" y="282179"/>
                </a:lnTo>
                <a:lnTo>
                  <a:pt x="2332434" y="282179"/>
                </a:lnTo>
                <a:lnTo>
                  <a:pt x="2321719" y="292894"/>
                </a:lnTo>
                <a:lnTo>
                  <a:pt x="2321719" y="307182"/>
                </a:lnTo>
                <a:cubicBezTo>
                  <a:pt x="2376487" y="347663"/>
                  <a:pt x="2412206" y="386954"/>
                  <a:pt x="2428875" y="425054"/>
                </a:cubicBezTo>
                <a:cubicBezTo>
                  <a:pt x="2483644" y="415529"/>
                  <a:pt x="2527697" y="403622"/>
                  <a:pt x="2561034" y="389335"/>
                </a:cubicBezTo>
                <a:cubicBezTo>
                  <a:pt x="2620565" y="398860"/>
                  <a:pt x="2650331" y="407194"/>
                  <a:pt x="2650331" y="414338"/>
                </a:cubicBezTo>
                <a:cubicBezTo>
                  <a:pt x="2643187" y="426244"/>
                  <a:pt x="2628900" y="432197"/>
                  <a:pt x="2607469" y="432197"/>
                </a:cubicBezTo>
                <a:lnTo>
                  <a:pt x="2607469" y="428626"/>
                </a:lnTo>
                <a:lnTo>
                  <a:pt x="2446734" y="464344"/>
                </a:lnTo>
                <a:lnTo>
                  <a:pt x="2446734" y="503635"/>
                </a:lnTo>
                <a:lnTo>
                  <a:pt x="2439590" y="582216"/>
                </a:lnTo>
                <a:lnTo>
                  <a:pt x="2461022" y="582216"/>
                </a:lnTo>
                <a:cubicBezTo>
                  <a:pt x="2501503" y="567929"/>
                  <a:pt x="2538412" y="560785"/>
                  <a:pt x="2571750" y="560785"/>
                </a:cubicBezTo>
                <a:cubicBezTo>
                  <a:pt x="2586037" y="572691"/>
                  <a:pt x="2601515" y="578644"/>
                  <a:pt x="2618184" y="578644"/>
                </a:cubicBezTo>
                <a:lnTo>
                  <a:pt x="2625328" y="582216"/>
                </a:lnTo>
                <a:lnTo>
                  <a:pt x="2625328" y="592932"/>
                </a:lnTo>
                <a:cubicBezTo>
                  <a:pt x="2620565" y="604838"/>
                  <a:pt x="2609850" y="610791"/>
                  <a:pt x="2593181" y="610791"/>
                </a:cubicBezTo>
                <a:lnTo>
                  <a:pt x="2546747" y="610791"/>
                </a:lnTo>
                <a:cubicBezTo>
                  <a:pt x="2501503" y="610791"/>
                  <a:pt x="2468165" y="617935"/>
                  <a:pt x="2446734" y="632222"/>
                </a:cubicBezTo>
                <a:cubicBezTo>
                  <a:pt x="2446734" y="684610"/>
                  <a:pt x="2428875" y="756047"/>
                  <a:pt x="2393156" y="846535"/>
                </a:cubicBezTo>
                <a:lnTo>
                  <a:pt x="2368153" y="853679"/>
                </a:lnTo>
                <a:cubicBezTo>
                  <a:pt x="2337197" y="853679"/>
                  <a:pt x="2307431" y="822722"/>
                  <a:pt x="2278856" y="760810"/>
                </a:cubicBezTo>
                <a:lnTo>
                  <a:pt x="2278856" y="728663"/>
                </a:lnTo>
                <a:lnTo>
                  <a:pt x="2282428" y="725091"/>
                </a:lnTo>
                <a:cubicBezTo>
                  <a:pt x="2265759" y="648891"/>
                  <a:pt x="2257425" y="576263"/>
                  <a:pt x="2257425" y="507207"/>
                </a:cubicBezTo>
                <a:lnTo>
                  <a:pt x="2264569" y="350044"/>
                </a:lnTo>
                <a:lnTo>
                  <a:pt x="2257425" y="335757"/>
                </a:lnTo>
                <a:cubicBezTo>
                  <a:pt x="2197894" y="366713"/>
                  <a:pt x="2163365" y="382191"/>
                  <a:pt x="2153840" y="382191"/>
                </a:cubicBezTo>
                <a:lnTo>
                  <a:pt x="2143125" y="382191"/>
                </a:lnTo>
                <a:cubicBezTo>
                  <a:pt x="2128837" y="382191"/>
                  <a:pt x="2121694" y="363141"/>
                  <a:pt x="2121694" y="325041"/>
                </a:cubicBezTo>
                <a:cubicBezTo>
                  <a:pt x="2135981" y="325041"/>
                  <a:pt x="2172890" y="279797"/>
                  <a:pt x="2232422" y="189310"/>
                </a:cubicBezTo>
                <a:cubicBezTo>
                  <a:pt x="2291953" y="98822"/>
                  <a:pt x="2321719" y="38100"/>
                  <a:pt x="2321719" y="7144"/>
                </a:cubicBezTo>
                <a:close/>
                <a:moveTo>
                  <a:pt x="5392341" y="3572"/>
                </a:moveTo>
                <a:lnTo>
                  <a:pt x="5406628" y="3572"/>
                </a:lnTo>
                <a:cubicBezTo>
                  <a:pt x="5432822" y="3572"/>
                  <a:pt x="5467350" y="30957"/>
                  <a:pt x="5510212" y="85725"/>
                </a:cubicBezTo>
                <a:cubicBezTo>
                  <a:pt x="5510212" y="140494"/>
                  <a:pt x="5498306" y="196454"/>
                  <a:pt x="5474494" y="253604"/>
                </a:cubicBezTo>
                <a:lnTo>
                  <a:pt x="5474494" y="267891"/>
                </a:lnTo>
                <a:cubicBezTo>
                  <a:pt x="5491162" y="267891"/>
                  <a:pt x="5499497" y="271463"/>
                  <a:pt x="5499497" y="278607"/>
                </a:cubicBezTo>
                <a:lnTo>
                  <a:pt x="5392341" y="335757"/>
                </a:lnTo>
                <a:lnTo>
                  <a:pt x="5353050" y="410766"/>
                </a:lnTo>
                <a:lnTo>
                  <a:pt x="5360194" y="410766"/>
                </a:lnTo>
                <a:cubicBezTo>
                  <a:pt x="5443537" y="382191"/>
                  <a:pt x="5497116" y="367904"/>
                  <a:pt x="5520928" y="367904"/>
                </a:cubicBezTo>
                <a:lnTo>
                  <a:pt x="5542359" y="385763"/>
                </a:lnTo>
                <a:cubicBezTo>
                  <a:pt x="5485209" y="407194"/>
                  <a:pt x="5456634" y="420291"/>
                  <a:pt x="5456634" y="425054"/>
                </a:cubicBezTo>
                <a:cubicBezTo>
                  <a:pt x="5499497" y="472679"/>
                  <a:pt x="5520928" y="511969"/>
                  <a:pt x="5520928" y="542926"/>
                </a:cubicBezTo>
                <a:lnTo>
                  <a:pt x="5524500" y="542926"/>
                </a:lnTo>
                <a:cubicBezTo>
                  <a:pt x="5555456" y="483394"/>
                  <a:pt x="5576887" y="402432"/>
                  <a:pt x="5588794" y="300038"/>
                </a:cubicBezTo>
                <a:lnTo>
                  <a:pt x="5578078" y="242888"/>
                </a:lnTo>
                <a:lnTo>
                  <a:pt x="5581650" y="235744"/>
                </a:lnTo>
                <a:lnTo>
                  <a:pt x="5588794" y="235744"/>
                </a:lnTo>
                <a:cubicBezTo>
                  <a:pt x="5626894" y="247651"/>
                  <a:pt x="5645944" y="261938"/>
                  <a:pt x="5645944" y="278607"/>
                </a:cubicBezTo>
                <a:lnTo>
                  <a:pt x="5663803" y="278607"/>
                </a:lnTo>
                <a:cubicBezTo>
                  <a:pt x="5716191" y="188119"/>
                  <a:pt x="5742384" y="136922"/>
                  <a:pt x="5742384" y="125016"/>
                </a:cubicBezTo>
                <a:lnTo>
                  <a:pt x="5738812" y="92869"/>
                </a:lnTo>
                <a:lnTo>
                  <a:pt x="5753100" y="78582"/>
                </a:lnTo>
                <a:lnTo>
                  <a:pt x="5760244" y="78582"/>
                </a:lnTo>
                <a:cubicBezTo>
                  <a:pt x="5784056" y="90488"/>
                  <a:pt x="5815012" y="134541"/>
                  <a:pt x="5853112" y="210741"/>
                </a:cubicBezTo>
                <a:cubicBezTo>
                  <a:pt x="5869781" y="215504"/>
                  <a:pt x="5878116" y="221457"/>
                  <a:pt x="5878116" y="228600"/>
                </a:cubicBezTo>
                <a:cubicBezTo>
                  <a:pt x="5837634" y="254794"/>
                  <a:pt x="5773341" y="284560"/>
                  <a:pt x="5685234" y="317897"/>
                </a:cubicBezTo>
                <a:cubicBezTo>
                  <a:pt x="5689997" y="355997"/>
                  <a:pt x="5700712" y="375047"/>
                  <a:pt x="5717381" y="375047"/>
                </a:cubicBezTo>
                <a:lnTo>
                  <a:pt x="5831681" y="325041"/>
                </a:lnTo>
                <a:lnTo>
                  <a:pt x="5845969" y="325041"/>
                </a:lnTo>
                <a:cubicBezTo>
                  <a:pt x="5857875" y="325041"/>
                  <a:pt x="5875734" y="381001"/>
                  <a:pt x="5899547" y="492919"/>
                </a:cubicBezTo>
                <a:cubicBezTo>
                  <a:pt x="5899547" y="531019"/>
                  <a:pt x="5884069" y="550069"/>
                  <a:pt x="5853112" y="550069"/>
                </a:cubicBezTo>
                <a:lnTo>
                  <a:pt x="5799534" y="603647"/>
                </a:lnTo>
                <a:lnTo>
                  <a:pt x="5960269" y="725091"/>
                </a:lnTo>
                <a:lnTo>
                  <a:pt x="6006703" y="735807"/>
                </a:lnTo>
                <a:lnTo>
                  <a:pt x="6006703" y="746522"/>
                </a:lnTo>
                <a:cubicBezTo>
                  <a:pt x="6006703" y="760810"/>
                  <a:pt x="5972175" y="773907"/>
                  <a:pt x="5903119" y="785813"/>
                </a:cubicBezTo>
                <a:cubicBezTo>
                  <a:pt x="5903119" y="797719"/>
                  <a:pt x="5880497" y="810816"/>
                  <a:pt x="5835253" y="825104"/>
                </a:cubicBezTo>
                <a:cubicBezTo>
                  <a:pt x="5756672" y="746522"/>
                  <a:pt x="5712619" y="696516"/>
                  <a:pt x="5703094" y="675085"/>
                </a:cubicBezTo>
                <a:cubicBezTo>
                  <a:pt x="5657850" y="694135"/>
                  <a:pt x="5597128" y="711994"/>
                  <a:pt x="5520928" y="728663"/>
                </a:cubicBezTo>
                <a:lnTo>
                  <a:pt x="5513784" y="725091"/>
                </a:lnTo>
                <a:lnTo>
                  <a:pt x="5513784" y="717947"/>
                </a:lnTo>
                <a:cubicBezTo>
                  <a:pt x="5513784" y="708422"/>
                  <a:pt x="5538787" y="697707"/>
                  <a:pt x="5588794" y="685801"/>
                </a:cubicBezTo>
                <a:cubicBezTo>
                  <a:pt x="5619750" y="666751"/>
                  <a:pt x="5642372" y="647701"/>
                  <a:pt x="5656659" y="628651"/>
                </a:cubicBezTo>
                <a:lnTo>
                  <a:pt x="5656659" y="625079"/>
                </a:lnTo>
                <a:lnTo>
                  <a:pt x="5628084" y="575072"/>
                </a:lnTo>
                <a:lnTo>
                  <a:pt x="5624512" y="575072"/>
                </a:lnTo>
                <a:cubicBezTo>
                  <a:pt x="5555456" y="644129"/>
                  <a:pt x="5503069" y="686991"/>
                  <a:pt x="5467350" y="703660"/>
                </a:cubicBezTo>
                <a:lnTo>
                  <a:pt x="5438775" y="703660"/>
                </a:lnTo>
                <a:cubicBezTo>
                  <a:pt x="5422106" y="679847"/>
                  <a:pt x="5409009" y="667941"/>
                  <a:pt x="5399484" y="667941"/>
                </a:cubicBezTo>
                <a:cubicBezTo>
                  <a:pt x="5404247" y="622697"/>
                  <a:pt x="5413772" y="584597"/>
                  <a:pt x="5428059" y="553641"/>
                </a:cubicBezTo>
                <a:lnTo>
                  <a:pt x="5428059" y="542926"/>
                </a:lnTo>
                <a:lnTo>
                  <a:pt x="5420916" y="435769"/>
                </a:lnTo>
                <a:cubicBezTo>
                  <a:pt x="5356622" y="445294"/>
                  <a:pt x="5324475" y="472679"/>
                  <a:pt x="5324475" y="517922"/>
                </a:cubicBezTo>
                <a:cubicBezTo>
                  <a:pt x="5274469" y="617935"/>
                  <a:pt x="5229225" y="670322"/>
                  <a:pt x="5188744" y="675085"/>
                </a:cubicBezTo>
                <a:cubicBezTo>
                  <a:pt x="5167312" y="672704"/>
                  <a:pt x="5156597" y="665560"/>
                  <a:pt x="5156597" y="653654"/>
                </a:cubicBezTo>
                <a:lnTo>
                  <a:pt x="5213747" y="528638"/>
                </a:lnTo>
                <a:cubicBezTo>
                  <a:pt x="5237559" y="423863"/>
                  <a:pt x="5249466" y="348854"/>
                  <a:pt x="5249466" y="303610"/>
                </a:cubicBezTo>
                <a:lnTo>
                  <a:pt x="5238750" y="153591"/>
                </a:lnTo>
                <a:lnTo>
                  <a:pt x="5249466" y="125016"/>
                </a:lnTo>
                <a:lnTo>
                  <a:pt x="5256609" y="125016"/>
                </a:lnTo>
                <a:cubicBezTo>
                  <a:pt x="5339953" y="210741"/>
                  <a:pt x="5385197" y="266701"/>
                  <a:pt x="5392341" y="292894"/>
                </a:cubicBezTo>
                <a:lnTo>
                  <a:pt x="5410200" y="285751"/>
                </a:lnTo>
                <a:lnTo>
                  <a:pt x="5406628" y="225029"/>
                </a:lnTo>
                <a:lnTo>
                  <a:pt x="5406628" y="217885"/>
                </a:lnTo>
                <a:lnTo>
                  <a:pt x="5410200" y="92869"/>
                </a:lnTo>
                <a:lnTo>
                  <a:pt x="5385197" y="10716"/>
                </a:lnTo>
                <a:close/>
                <a:moveTo>
                  <a:pt x="7296150" y="0"/>
                </a:moveTo>
                <a:cubicBezTo>
                  <a:pt x="7341394" y="0"/>
                  <a:pt x="7397353" y="35719"/>
                  <a:pt x="7464028" y="107157"/>
                </a:cubicBezTo>
                <a:lnTo>
                  <a:pt x="7478316" y="142875"/>
                </a:lnTo>
                <a:cubicBezTo>
                  <a:pt x="7566422" y="126207"/>
                  <a:pt x="7610474" y="105966"/>
                  <a:pt x="7610474" y="82154"/>
                </a:cubicBezTo>
                <a:lnTo>
                  <a:pt x="7614046" y="82154"/>
                </a:lnTo>
                <a:cubicBezTo>
                  <a:pt x="7654528" y="105966"/>
                  <a:pt x="7680722" y="138113"/>
                  <a:pt x="7692628" y="178594"/>
                </a:cubicBezTo>
                <a:cubicBezTo>
                  <a:pt x="7702153" y="178594"/>
                  <a:pt x="7714059" y="202407"/>
                  <a:pt x="7728346" y="250032"/>
                </a:cubicBezTo>
                <a:lnTo>
                  <a:pt x="7728346" y="257176"/>
                </a:lnTo>
                <a:cubicBezTo>
                  <a:pt x="7728346" y="264319"/>
                  <a:pt x="7710487" y="272654"/>
                  <a:pt x="7674768" y="282179"/>
                </a:cubicBezTo>
                <a:lnTo>
                  <a:pt x="7578328" y="275035"/>
                </a:lnTo>
                <a:cubicBezTo>
                  <a:pt x="7504509" y="275035"/>
                  <a:pt x="7467600" y="284560"/>
                  <a:pt x="7467600" y="303610"/>
                </a:cubicBezTo>
                <a:cubicBezTo>
                  <a:pt x="7467600" y="329804"/>
                  <a:pt x="7519987" y="358379"/>
                  <a:pt x="7624762" y="389335"/>
                </a:cubicBezTo>
                <a:lnTo>
                  <a:pt x="7635478" y="410766"/>
                </a:lnTo>
                <a:lnTo>
                  <a:pt x="7610474" y="432197"/>
                </a:lnTo>
                <a:lnTo>
                  <a:pt x="7596187" y="432197"/>
                </a:lnTo>
                <a:lnTo>
                  <a:pt x="7564040" y="425054"/>
                </a:lnTo>
                <a:cubicBezTo>
                  <a:pt x="7625953" y="496491"/>
                  <a:pt x="7656909" y="544116"/>
                  <a:pt x="7656909" y="567929"/>
                </a:cubicBezTo>
                <a:cubicBezTo>
                  <a:pt x="7633096" y="567929"/>
                  <a:pt x="7609284" y="610791"/>
                  <a:pt x="7585472" y="696516"/>
                </a:cubicBezTo>
                <a:lnTo>
                  <a:pt x="7585472" y="707232"/>
                </a:lnTo>
                <a:cubicBezTo>
                  <a:pt x="7602140" y="750094"/>
                  <a:pt x="7627144" y="771526"/>
                  <a:pt x="7660481" y="771526"/>
                </a:cubicBezTo>
                <a:lnTo>
                  <a:pt x="7696200" y="764382"/>
                </a:lnTo>
                <a:cubicBezTo>
                  <a:pt x="7734300" y="776288"/>
                  <a:pt x="7753350" y="787004"/>
                  <a:pt x="7753350" y="796529"/>
                </a:cubicBezTo>
                <a:cubicBezTo>
                  <a:pt x="7731918" y="822722"/>
                  <a:pt x="7708106" y="835819"/>
                  <a:pt x="7681912" y="835819"/>
                </a:cubicBezTo>
                <a:cubicBezTo>
                  <a:pt x="7572374" y="821532"/>
                  <a:pt x="7517606" y="797719"/>
                  <a:pt x="7517606" y="764382"/>
                </a:cubicBezTo>
                <a:cubicBezTo>
                  <a:pt x="7498556" y="747713"/>
                  <a:pt x="7485459" y="704851"/>
                  <a:pt x="7478316" y="635794"/>
                </a:cubicBezTo>
                <a:lnTo>
                  <a:pt x="7514034" y="492919"/>
                </a:lnTo>
                <a:lnTo>
                  <a:pt x="7503318" y="492919"/>
                </a:lnTo>
                <a:cubicBezTo>
                  <a:pt x="7465218" y="509588"/>
                  <a:pt x="7446168" y="532210"/>
                  <a:pt x="7446168" y="560785"/>
                </a:cubicBezTo>
                <a:cubicBezTo>
                  <a:pt x="7434262" y="567929"/>
                  <a:pt x="7412831" y="601266"/>
                  <a:pt x="7381874" y="660797"/>
                </a:cubicBezTo>
                <a:cubicBezTo>
                  <a:pt x="7229474" y="765572"/>
                  <a:pt x="7124700" y="821532"/>
                  <a:pt x="7067550" y="828675"/>
                </a:cubicBezTo>
                <a:lnTo>
                  <a:pt x="7060406" y="821532"/>
                </a:lnTo>
                <a:lnTo>
                  <a:pt x="7060406" y="817960"/>
                </a:lnTo>
                <a:cubicBezTo>
                  <a:pt x="7110412" y="782241"/>
                  <a:pt x="7158037" y="728663"/>
                  <a:pt x="7203281" y="657226"/>
                </a:cubicBezTo>
                <a:lnTo>
                  <a:pt x="7239000" y="610791"/>
                </a:lnTo>
                <a:lnTo>
                  <a:pt x="7235428" y="600075"/>
                </a:lnTo>
                <a:lnTo>
                  <a:pt x="7163990" y="635794"/>
                </a:lnTo>
                <a:lnTo>
                  <a:pt x="7146131" y="635794"/>
                </a:lnTo>
                <a:cubicBezTo>
                  <a:pt x="7108031" y="609601"/>
                  <a:pt x="7081837" y="578644"/>
                  <a:pt x="7067550" y="542926"/>
                </a:cubicBezTo>
                <a:lnTo>
                  <a:pt x="7067550" y="539354"/>
                </a:lnTo>
                <a:lnTo>
                  <a:pt x="7081837" y="528638"/>
                </a:lnTo>
                <a:lnTo>
                  <a:pt x="7103268" y="539354"/>
                </a:lnTo>
                <a:cubicBezTo>
                  <a:pt x="7243762" y="525066"/>
                  <a:pt x="7314009" y="507207"/>
                  <a:pt x="7314009" y="485776"/>
                </a:cubicBezTo>
                <a:lnTo>
                  <a:pt x="7324724" y="432197"/>
                </a:lnTo>
                <a:lnTo>
                  <a:pt x="7321153" y="425054"/>
                </a:lnTo>
                <a:lnTo>
                  <a:pt x="7321153" y="410766"/>
                </a:lnTo>
                <a:lnTo>
                  <a:pt x="7331868" y="400051"/>
                </a:lnTo>
                <a:lnTo>
                  <a:pt x="7346156" y="400051"/>
                </a:lnTo>
                <a:cubicBezTo>
                  <a:pt x="7353300" y="400051"/>
                  <a:pt x="7381874" y="426244"/>
                  <a:pt x="7431881" y="478632"/>
                </a:cubicBezTo>
                <a:cubicBezTo>
                  <a:pt x="7496174" y="471488"/>
                  <a:pt x="7528322" y="456010"/>
                  <a:pt x="7528322" y="432197"/>
                </a:cubicBezTo>
                <a:lnTo>
                  <a:pt x="7535466" y="414338"/>
                </a:lnTo>
                <a:cubicBezTo>
                  <a:pt x="7487840" y="414338"/>
                  <a:pt x="7458074" y="377429"/>
                  <a:pt x="7446168" y="303610"/>
                </a:cubicBezTo>
                <a:lnTo>
                  <a:pt x="7446168" y="296466"/>
                </a:lnTo>
                <a:lnTo>
                  <a:pt x="7428309" y="296466"/>
                </a:lnTo>
                <a:lnTo>
                  <a:pt x="7421166" y="303610"/>
                </a:lnTo>
                <a:lnTo>
                  <a:pt x="7417594" y="303610"/>
                </a:lnTo>
                <a:lnTo>
                  <a:pt x="7410450" y="296466"/>
                </a:lnTo>
                <a:lnTo>
                  <a:pt x="7410450" y="292894"/>
                </a:lnTo>
                <a:lnTo>
                  <a:pt x="7442596" y="260747"/>
                </a:lnTo>
                <a:lnTo>
                  <a:pt x="7442596" y="214313"/>
                </a:lnTo>
                <a:lnTo>
                  <a:pt x="7431881" y="210741"/>
                </a:lnTo>
                <a:lnTo>
                  <a:pt x="7431881" y="203597"/>
                </a:lnTo>
                <a:lnTo>
                  <a:pt x="7442596" y="200025"/>
                </a:lnTo>
                <a:lnTo>
                  <a:pt x="7446168" y="200025"/>
                </a:lnTo>
                <a:cubicBezTo>
                  <a:pt x="7458074" y="200025"/>
                  <a:pt x="7464028" y="211932"/>
                  <a:pt x="7464028" y="235744"/>
                </a:cubicBezTo>
                <a:lnTo>
                  <a:pt x="7467600" y="235744"/>
                </a:lnTo>
                <a:lnTo>
                  <a:pt x="7514034" y="185738"/>
                </a:lnTo>
                <a:lnTo>
                  <a:pt x="7514034" y="178594"/>
                </a:lnTo>
                <a:lnTo>
                  <a:pt x="7481887" y="178594"/>
                </a:lnTo>
                <a:lnTo>
                  <a:pt x="7289006" y="210741"/>
                </a:lnTo>
                <a:lnTo>
                  <a:pt x="7271146" y="210741"/>
                </a:lnTo>
                <a:lnTo>
                  <a:pt x="7239000" y="203597"/>
                </a:lnTo>
                <a:lnTo>
                  <a:pt x="7239000" y="192882"/>
                </a:lnTo>
                <a:lnTo>
                  <a:pt x="7367587" y="164307"/>
                </a:lnTo>
                <a:lnTo>
                  <a:pt x="7367587" y="139304"/>
                </a:lnTo>
                <a:cubicBezTo>
                  <a:pt x="7336631" y="86916"/>
                  <a:pt x="7318772" y="50007"/>
                  <a:pt x="7314009" y="28575"/>
                </a:cubicBezTo>
                <a:cubicBezTo>
                  <a:pt x="7297340" y="21432"/>
                  <a:pt x="7289006" y="15479"/>
                  <a:pt x="7289006" y="10716"/>
                </a:cubicBezTo>
                <a:lnTo>
                  <a:pt x="7296150" y="35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5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9" name="稻壳儿春秋广告/盗版必究        原创来源：http://chn.docer.com/works?userid=199329941#!/work_time" hidden="1"/>
          <p:cNvSpPr txBox="1"/>
          <p:nvPr userDrawn="1"/>
        </p:nvSpPr>
        <p:spPr>
          <a:xfrm>
            <a:off x="2656331" y="4511653"/>
            <a:ext cx="1771185" cy="195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75" i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（此处网页可直接复制粘贴）</a:t>
            </a:r>
            <a:endParaRPr lang="zh-CN" altLang="en-US" sz="675" i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稻壳儿春秋广告/盗版必究        原创来源：http://chn.docer.com/works?userid=199329941#!/work_time" hidden="1"/>
          <p:cNvSpPr txBox="1"/>
          <p:nvPr userDrawn="1"/>
        </p:nvSpPr>
        <p:spPr>
          <a:xfrm>
            <a:off x="6776638" y="4511653"/>
            <a:ext cx="1771184" cy="195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75" i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（此处数字可直接复制粘贴）</a:t>
            </a:r>
            <a:endParaRPr lang="zh-CN" altLang="en-US" sz="675" i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1" name="稻壳儿春秋广告/盗版必究        原创来源：http://chn.docer.com/works?userid=199329941#!/work_time" hidden="1"/>
          <p:cNvSpPr txBox="1"/>
          <p:nvPr userDrawn="1"/>
        </p:nvSpPr>
        <p:spPr>
          <a:xfrm>
            <a:off x="548827" y="4511653"/>
            <a:ext cx="1771185" cy="195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75" i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（可下载更多优秀作品）</a:t>
            </a:r>
            <a:endParaRPr lang="zh-CN" altLang="en-US" sz="675" i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2" name="稻壳儿春秋广告/盗版必究        原创来源：http://chn.docer.com/works?userid=199329941#!/work_time" hidden="1"/>
          <p:cNvSpPr txBox="1"/>
          <p:nvPr userDrawn="1"/>
        </p:nvSpPr>
        <p:spPr>
          <a:xfrm>
            <a:off x="4710937" y="4511653"/>
            <a:ext cx="1771185" cy="195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75" i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（自行下载，字体如商用请自行购买）</a:t>
            </a:r>
            <a:endParaRPr lang="zh-CN" altLang="en-US" sz="675" i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8"/>
            <a:ext cx="2949178" cy="120042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736"/>
            <a:ext cx="4629150" cy="365604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399"/>
            <a:ext cx="2949178" cy="2859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8455-F5A4-40FA-A520-7804244635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95AE-9351-463D-8B8D-9A072CC20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8"/>
            <a:ext cx="2949178" cy="120042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736"/>
            <a:ext cx="4629150" cy="365604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399"/>
            <a:ext cx="2949178" cy="2859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8455-F5A4-40FA-A520-7804244635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95AE-9351-463D-8B8D-9A072CC20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906"/>
            <a:ext cx="1971675" cy="435986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906"/>
            <a:ext cx="5800725" cy="435986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8455-F5A4-40FA-A520-7804244635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95AE-9351-463D-8B8D-9A072CC20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63"/>
            <a:ext cx="6858000" cy="179110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140"/>
            <a:ext cx="6858000" cy="124210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8455-F5A4-40FA-A520-7804244635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95AE-9351-463D-8B8D-9A072CC20029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14287" y="0"/>
            <a:ext cx="9182100" cy="5164672"/>
          </a:xfrm>
          <a:prstGeom prst="rect">
            <a:avLst/>
          </a:prstGeom>
          <a:solidFill>
            <a:srgbClr val="3049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25" name="稻壳儿春秋广告/盗版必究        原创来源：http://chn.docer.com/works?userid=199329941#!/work_time"/>
          <p:cNvSpPr/>
          <p:nvPr userDrawn="1"/>
        </p:nvSpPr>
        <p:spPr>
          <a:xfrm>
            <a:off x="0" y="1289262"/>
            <a:ext cx="3965417" cy="3855401"/>
          </a:xfrm>
          <a:custGeom>
            <a:avLst/>
            <a:gdLst>
              <a:gd name="connsiteX0" fmla="*/ 0 w 5287223"/>
              <a:gd name="connsiteY0" fmla="*/ 0 h 5139372"/>
              <a:gd name="connsiteX1" fmla="*/ 5287223 w 5287223"/>
              <a:gd name="connsiteY1" fmla="*/ 0 h 5139372"/>
              <a:gd name="connsiteX2" fmla="*/ 4002380 w 5287223"/>
              <a:gd name="connsiteY2" fmla="*/ 5139372 h 5139372"/>
              <a:gd name="connsiteX3" fmla="*/ 0 w 5287223"/>
              <a:gd name="connsiteY3" fmla="*/ 5139372 h 5139372"/>
              <a:gd name="connsiteX4" fmla="*/ 0 w 5287223"/>
              <a:gd name="connsiteY4" fmla="*/ 0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7223" h="5139372">
                <a:moveTo>
                  <a:pt x="0" y="0"/>
                </a:moveTo>
                <a:lnTo>
                  <a:pt x="5287223" y="0"/>
                </a:lnTo>
                <a:lnTo>
                  <a:pt x="4002380" y="5139372"/>
                </a:lnTo>
                <a:lnTo>
                  <a:pt x="0" y="5139372"/>
                </a:lnTo>
                <a:lnTo>
                  <a:pt x="0" y="0"/>
                </a:lnTo>
                <a:close/>
              </a:path>
            </a:pathLst>
          </a:custGeom>
          <a:solidFill>
            <a:srgbClr val="FF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8" name="稻壳儿春秋广告/盗版必究        原创来源：http://chn.docer.com/works?userid=199329941#!/work_time"/>
          <p:cNvSpPr/>
          <p:nvPr userDrawn="1"/>
        </p:nvSpPr>
        <p:spPr>
          <a:xfrm>
            <a:off x="3721042" y="1289262"/>
            <a:ext cx="5422958" cy="3855401"/>
          </a:xfrm>
          <a:custGeom>
            <a:avLst/>
            <a:gdLst>
              <a:gd name="connsiteX0" fmla="*/ 1284843 w 7230610"/>
              <a:gd name="connsiteY0" fmla="*/ 0 h 5139372"/>
              <a:gd name="connsiteX1" fmla="*/ 3491529 w 7230610"/>
              <a:gd name="connsiteY1" fmla="*/ 0 h 5139372"/>
              <a:gd name="connsiteX2" fmla="*/ 6835366 w 7230610"/>
              <a:gd name="connsiteY2" fmla="*/ 0 h 5139372"/>
              <a:gd name="connsiteX3" fmla="*/ 7230610 w 7230610"/>
              <a:gd name="connsiteY3" fmla="*/ 0 h 5139372"/>
              <a:gd name="connsiteX4" fmla="*/ 7230610 w 7230610"/>
              <a:gd name="connsiteY4" fmla="*/ 5139372 h 5139372"/>
              <a:gd name="connsiteX5" fmla="*/ 5550523 w 7230610"/>
              <a:gd name="connsiteY5" fmla="*/ 5139372 h 5139372"/>
              <a:gd name="connsiteX6" fmla="*/ 3491529 w 7230610"/>
              <a:gd name="connsiteY6" fmla="*/ 5139372 h 5139372"/>
              <a:gd name="connsiteX7" fmla="*/ 0 w 7230610"/>
              <a:gd name="connsiteY7" fmla="*/ 5139372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0610" h="5139372">
                <a:moveTo>
                  <a:pt x="1284843" y="0"/>
                </a:moveTo>
                <a:lnTo>
                  <a:pt x="3491529" y="0"/>
                </a:lnTo>
                <a:lnTo>
                  <a:pt x="6835366" y="0"/>
                </a:lnTo>
                <a:lnTo>
                  <a:pt x="7230610" y="0"/>
                </a:lnTo>
                <a:lnTo>
                  <a:pt x="7230610" y="5139372"/>
                </a:lnTo>
                <a:lnTo>
                  <a:pt x="5550523" y="5139372"/>
                </a:lnTo>
                <a:lnTo>
                  <a:pt x="3491529" y="5139372"/>
                </a:lnTo>
                <a:lnTo>
                  <a:pt x="0" y="5139372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/>
          <p:nvPr userDrawn="1"/>
        </p:nvSpPr>
        <p:spPr>
          <a:xfrm>
            <a:off x="1" y="1953514"/>
            <a:ext cx="5754128" cy="2526900"/>
          </a:xfrm>
          <a:custGeom>
            <a:avLst/>
            <a:gdLst>
              <a:gd name="connsiteX0" fmla="*/ 0 w 7672171"/>
              <a:gd name="connsiteY0" fmla="*/ 0 h 3368437"/>
              <a:gd name="connsiteX1" fmla="*/ 7672171 w 7672171"/>
              <a:gd name="connsiteY1" fmla="*/ 0 h 3368437"/>
              <a:gd name="connsiteX2" fmla="*/ 6830062 w 7672171"/>
              <a:gd name="connsiteY2" fmla="*/ 3368437 h 3368437"/>
              <a:gd name="connsiteX3" fmla="*/ 0 w 7672171"/>
              <a:gd name="connsiteY3" fmla="*/ 3368437 h 3368437"/>
              <a:gd name="connsiteX4" fmla="*/ 0 w 7672171"/>
              <a:gd name="connsiteY4" fmla="*/ 0 h 336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2171" h="3368437">
                <a:moveTo>
                  <a:pt x="0" y="0"/>
                </a:moveTo>
                <a:lnTo>
                  <a:pt x="7672171" y="0"/>
                </a:lnTo>
                <a:lnTo>
                  <a:pt x="6830062" y="3368437"/>
                </a:lnTo>
                <a:lnTo>
                  <a:pt x="0" y="3368437"/>
                </a:lnTo>
                <a:lnTo>
                  <a:pt x="0" y="0"/>
                </a:lnTo>
                <a:close/>
              </a:path>
            </a:pathLst>
          </a:custGeom>
          <a:solidFill>
            <a:srgbClr val="A02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grpSp>
        <p:nvGrpSpPr>
          <p:cNvPr id="42" name="稻壳儿春秋广告/盗版必究        原创来源：http://chn.docer.com/works?userid=199329941#!/work_time"/>
          <p:cNvGrpSpPr/>
          <p:nvPr userDrawn="1"/>
        </p:nvGrpSpPr>
        <p:grpSpPr>
          <a:xfrm>
            <a:off x="8322945" y="365843"/>
            <a:ext cx="382429" cy="494935"/>
            <a:chOff x="7142621" y="608998"/>
            <a:chExt cx="2715064" cy="5158622"/>
          </a:xfrm>
        </p:grpSpPr>
        <p:sp>
          <p:nvSpPr>
            <p:cNvPr id="33" name="稻壳儿春秋广告/盗版必究        原创来源：http://chn.docer.com/works?userid=199329941#!/work_time"/>
            <p:cNvSpPr/>
            <p:nvPr/>
          </p:nvSpPr>
          <p:spPr>
            <a:xfrm>
              <a:off x="7142621" y="608998"/>
              <a:ext cx="2715064" cy="5158622"/>
            </a:xfrm>
            <a:prstGeom prst="rect">
              <a:avLst/>
            </a:prstGeom>
            <a:solidFill>
              <a:srgbClr val="FF6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  <p:sp>
          <p:nvSpPr>
            <p:cNvPr id="34" name="稻壳儿春秋广告/盗版必究        原创来源：http://chn.docer.com/works?userid=199329941#!/work_time"/>
            <p:cNvSpPr/>
            <p:nvPr/>
          </p:nvSpPr>
          <p:spPr bwMode="auto">
            <a:xfrm>
              <a:off x="8110959" y="2808729"/>
              <a:ext cx="650143" cy="759161"/>
            </a:xfrm>
            <a:custGeom>
              <a:avLst/>
              <a:gdLst>
                <a:gd name="T0" fmla="*/ 1250 w 1252"/>
                <a:gd name="T1" fmla="*/ 222 h 1461"/>
                <a:gd name="T2" fmla="*/ 1248 w 1252"/>
                <a:gd name="T3" fmla="*/ 217 h 1461"/>
                <a:gd name="T4" fmla="*/ 786 w 1252"/>
                <a:gd name="T5" fmla="*/ 10 h 1461"/>
                <a:gd name="T6" fmla="*/ 251 w 1252"/>
                <a:gd name="T7" fmla="*/ 218 h 1461"/>
                <a:gd name="T8" fmla="*/ 51 w 1252"/>
                <a:gd name="T9" fmla="*/ 870 h 1461"/>
                <a:gd name="T10" fmla="*/ 333 w 1252"/>
                <a:gd name="T11" fmla="*/ 1304 h 1461"/>
                <a:gd name="T12" fmla="*/ 701 w 1252"/>
                <a:gd name="T13" fmla="*/ 1448 h 1461"/>
                <a:gd name="T14" fmla="*/ 1196 w 1252"/>
                <a:gd name="T15" fmla="*/ 1288 h 1461"/>
                <a:gd name="T16" fmla="*/ 1252 w 1252"/>
                <a:gd name="T17" fmla="*/ 1239 h 1461"/>
                <a:gd name="T18" fmla="*/ 1191 w 1252"/>
                <a:gd name="T19" fmla="*/ 1181 h 1461"/>
                <a:gd name="T20" fmla="*/ 285 w 1252"/>
                <a:gd name="T21" fmla="*/ 1156 h 1461"/>
                <a:gd name="T22" fmla="*/ 280 w 1252"/>
                <a:gd name="T23" fmla="*/ 308 h 1461"/>
                <a:gd name="T24" fmla="*/ 677 w 1252"/>
                <a:gd name="T25" fmla="*/ 98 h 1461"/>
                <a:gd name="T26" fmla="*/ 1193 w 1252"/>
                <a:gd name="T27" fmla="*/ 280 h 1461"/>
                <a:gd name="T28" fmla="*/ 1250 w 1252"/>
                <a:gd name="T29" fmla="*/ 222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2" h="1461">
                  <a:moveTo>
                    <a:pt x="1250" y="222"/>
                  </a:moveTo>
                  <a:cubicBezTo>
                    <a:pt x="1249" y="220"/>
                    <a:pt x="1249" y="218"/>
                    <a:pt x="1248" y="217"/>
                  </a:cubicBezTo>
                  <a:cubicBezTo>
                    <a:pt x="1119" y="92"/>
                    <a:pt x="966" y="19"/>
                    <a:pt x="786" y="10"/>
                  </a:cubicBezTo>
                  <a:cubicBezTo>
                    <a:pt x="578" y="0"/>
                    <a:pt x="398" y="71"/>
                    <a:pt x="251" y="218"/>
                  </a:cubicBezTo>
                  <a:cubicBezTo>
                    <a:pt x="70" y="398"/>
                    <a:pt x="0" y="618"/>
                    <a:pt x="51" y="870"/>
                  </a:cubicBezTo>
                  <a:cubicBezTo>
                    <a:pt x="86" y="1051"/>
                    <a:pt x="187" y="1193"/>
                    <a:pt x="333" y="1304"/>
                  </a:cubicBezTo>
                  <a:cubicBezTo>
                    <a:pt x="442" y="1387"/>
                    <a:pt x="564" y="1439"/>
                    <a:pt x="701" y="1448"/>
                  </a:cubicBezTo>
                  <a:cubicBezTo>
                    <a:pt x="887" y="1461"/>
                    <a:pt x="1052" y="1404"/>
                    <a:pt x="1196" y="1288"/>
                  </a:cubicBezTo>
                  <a:cubicBezTo>
                    <a:pt x="1215" y="1272"/>
                    <a:pt x="1233" y="1255"/>
                    <a:pt x="1252" y="1239"/>
                  </a:cubicBezTo>
                  <a:cubicBezTo>
                    <a:pt x="1230" y="1219"/>
                    <a:pt x="1211" y="1200"/>
                    <a:pt x="1191" y="1181"/>
                  </a:cubicBezTo>
                  <a:cubicBezTo>
                    <a:pt x="903" y="1460"/>
                    <a:pt x="505" y="1397"/>
                    <a:pt x="285" y="1156"/>
                  </a:cubicBezTo>
                  <a:cubicBezTo>
                    <a:pt x="68" y="919"/>
                    <a:pt x="65" y="549"/>
                    <a:pt x="280" y="308"/>
                  </a:cubicBezTo>
                  <a:cubicBezTo>
                    <a:pt x="387" y="190"/>
                    <a:pt x="518" y="115"/>
                    <a:pt x="677" y="98"/>
                  </a:cubicBezTo>
                  <a:cubicBezTo>
                    <a:pt x="877" y="77"/>
                    <a:pt x="1050" y="137"/>
                    <a:pt x="1193" y="280"/>
                  </a:cubicBezTo>
                  <a:cubicBezTo>
                    <a:pt x="1212" y="260"/>
                    <a:pt x="1231" y="241"/>
                    <a:pt x="1250" y="2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endParaRPr lang="zh-CN" altLang="en-US" sz="1350">
                <a:cs typeface="黑体" panose="02010609060101010101" charset="-122"/>
              </a:endParaRPr>
            </a:p>
          </p:txBody>
        </p:sp>
        <p:sp>
          <p:nvSpPr>
            <p:cNvPr id="35" name="稻壳儿春秋广告/盗版必究        原创来源：http://chn.docer.com/works?userid=199329941#!/work_time"/>
            <p:cNvSpPr/>
            <p:nvPr/>
          </p:nvSpPr>
          <p:spPr bwMode="auto">
            <a:xfrm>
              <a:off x="8195448" y="2889749"/>
              <a:ext cx="497022" cy="592909"/>
            </a:xfrm>
            <a:custGeom>
              <a:avLst/>
              <a:gdLst>
                <a:gd name="T0" fmla="*/ 950 w 957"/>
                <a:gd name="T1" fmla="*/ 210 h 1141"/>
                <a:gd name="T2" fmla="*/ 234 w 957"/>
                <a:gd name="T3" fmla="*/ 203 h 1141"/>
                <a:gd name="T4" fmla="*/ 260 w 957"/>
                <a:gd name="T5" fmla="*/ 960 h 1141"/>
                <a:gd name="T6" fmla="*/ 957 w 957"/>
                <a:gd name="T7" fmla="*/ 929 h 1141"/>
                <a:gd name="T8" fmla="*/ 900 w 957"/>
                <a:gd name="T9" fmla="*/ 871 h 1141"/>
                <a:gd name="T10" fmla="*/ 265 w 957"/>
                <a:gd name="T11" fmla="*/ 848 h 1141"/>
                <a:gd name="T12" fmla="*/ 284 w 957"/>
                <a:gd name="T13" fmla="*/ 267 h 1141"/>
                <a:gd name="T14" fmla="*/ 893 w 957"/>
                <a:gd name="T15" fmla="*/ 268 h 1141"/>
                <a:gd name="T16" fmla="*/ 950 w 957"/>
                <a:gd name="T17" fmla="*/ 210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7" h="1141">
                  <a:moveTo>
                    <a:pt x="950" y="210"/>
                  </a:moveTo>
                  <a:cubicBezTo>
                    <a:pt x="781" y="36"/>
                    <a:pt x="455" y="0"/>
                    <a:pt x="234" y="203"/>
                  </a:cubicBezTo>
                  <a:cubicBezTo>
                    <a:pt x="35" y="386"/>
                    <a:pt x="0" y="727"/>
                    <a:pt x="260" y="960"/>
                  </a:cubicBezTo>
                  <a:cubicBezTo>
                    <a:pt x="463" y="1141"/>
                    <a:pt x="778" y="1111"/>
                    <a:pt x="957" y="929"/>
                  </a:cubicBezTo>
                  <a:cubicBezTo>
                    <a:pt x="938" y="910"/>
                    <a:pt x="919" y="890"/>
                    <a:pt x="900" y="871"/>
                  </a:cubicBezTo>
                  <a:cubicBezTo>
                    <a:pt x="737" y="1040"/>
                    <a:pt x="437" y="1041"/>
                    <a:pt x="265" y="848"/>
                  </a:cubicBezTo>
                  <a:cubicBezTo>
                    <a:pt x="122" y="688"/>
                    <a:pt x="124" y="439"/>
                    <a:pt x="284" y="267"/>
                  </a:cubicBezTo>
                  <a:cubicBezTo>
                    <a:pt x="428" y="111"/>
                    <a:pt x="705" y="87"/>
                    <a:pt x="893" y="268"/>
                  </a:cubicBezTo>
                  <a:cubicBezTo>
                    <a:pt x="912" y="249"/>
                    <a:pt x="931" y="230"/>
                    <a:pt x="950" y="2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endParaRPr lang="zh-CN" altLang="en-US" sz="1350">
                <a:cs typeface="黑体" panose="02010609060101010101" charset="-122"/>
              </a:endParaRPr>
            </a:p>
          </p:txBody>
        </p:sp>
        <p:sp>
          <p:nvSpPr>
            <p:cNvPr id="36" name="稻壳儿春秋广告/盗版必究        原创来源：http://chn.docer.com/works?userid=199329941#!/work_time"/>
            <p:cNvSpPr/>
            <p:nvPr/>
          </p:nvSpPr>
          <p:spPr bwMode="auto">
            <a:xfrm>
              <a:off x="8317597" y="3007191"/>
              <a:ext cx="296578" cy="364714"/>
            </a:xfrm>
            <a:custGeom>
              <a:avLst/>
              <a:gdLst>
                <a:gd name="T0" fmla="*/ 513 w 571"/>
                <a:gd name="T1" fmla="*/ 507 h 702"/>
                <a:gd name="T2" fmla="*/ 185 w 571"/>
                <a:gd name="T3" fmla="*/ 500 h 702"/>
                <a:gd name="T4" fmla="*/ 179 w 571"/>
                <a:gd name="T5" fmla="*/ 194 h 702"/>
                <a:gd name="T6" fmla="*/ 313 w 571"/>
                <a:gd name="T7" fmla="*/ 121 h 702"/>
                <a:gd name="T8" fmla="*/ 511 w 571"/>
                <a:gd name="T9" fmla="*/ 178 h 702"/>
                <a:gd name="T10" fmla="*/ 569 w 571"/>
                <a:gd name="T11" fmla="*/ 119 h 702"/>
                <a:gd name="T12" fmla="*/ 124 w 571"/>
                <a:gd name="T13" fmla="*/ 127 h 702"/>
                <a:gd name="T14" fmla="*/ 155 w 571"/>
                <a:gd name="T15" fmla="*/ 588 h 702"/>
                <a:gd name="T16" fmla="*/ 571 w 571"/>
                <a:gd name="T17" fmla="*/ 564 h 702"/>
                <a:gd name="T18" fmla="*/ 513 w 571"/>
                <a:gd name="T19" fmla="*/ 50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1" h="702">
                  <a:moveTo>
                    <a:pt x="513" y="507"/>
                  </a:moveTo>
                  <a:cubicBezTo>
                    <a:pt x="391" y="608"/>
                    <a:pt x="254" y="572"/>
                    <a:pt x="185" y="500"/>
                  </a:cubicBezTo>
                  <a:cubicBezTo>
                    <a:pt x="107" y="420"/>
                    <a:pt x="105" y="285"/>
                    <a:pt x="179" y="194"/>
                  </a:cubicBezTo>
                  <a:cubicBezTo>
                    <a:pt x="213" y="152"/>
                    <a:pt x="260" y="130"/>
                    <a:pt x="313" y="121"/>
                  </a:cubicBezTo>
                  <a:cubicBezTo>
                    <a:pt x="388" y="108"/>
                    <a:pt x="456" y="127"/>
                    <a:pt x="511" y="178"/>
                  </a:cubicBezTo>
                  <a:cubicBezTo>
                    <a:pt x="531" y="157"/>
                    <a:pt x="550" y="138"/>
                    <a:pt x="569" y="119"/>
                  </a:cubicBezTo>
                  <a:cubicBezTo>
                    <a:pt x="447" y="0"/>
                    <a:pt x="236" y="4"/>
                    <a:pt x="124" y="127"/>
                  </a:cubicBezTo>
                  <a:cubicBezTo>
                    <a:pt x="0" y="264"/>
                    <a:pt x="14" y="472"/>
                    <a:pt x="155" y="588"/>
                  </a:cubicBezTo>
                  <a:cubicBezTo>
                    <a:pt x="293" y="702"/>
                    <a:pt x="480" y="667"/>
                    <a:pt x="571" y="564"/>
                  </a:cubicBezTo>
                  <a:cubicBezTo>
                    <a:pt x="552" y="545"/>
                    <a:pt x="533" y="527"/>
                    <a:pt x="513" y="5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endParaRPr lang="zh-CN" altLang="en-US" sz="1350">
                <a:cs typeface="黑体" panose="02010609060101010101" charset="-122"/>
              </a:endParaRPr>
            </a:p>
          </p:txBody>
        </p:sp>
        <p:sp>
          <p:nvSpPr>
            <p:cNvPr id="37" name="稻壳儿春秋广告/盗版必究        原创来源：http://chn.docer.com/works?userid=199329941#!/work_time"/>
            <p:cNvSpPr/>
            <p:nvPr/>
          </p:nvSpPr>
          <p:spPr bwMode="auto">
            <a:xfrm flipH="1">
              <a:off x="8239204" y="2808729"/>
              <a:ext cx="650143" cy="759161"/>
            </a:xfrm>
            <a:custGeom>
              <a:avLst/>
              <a:gdLst>
                <a:gd name="T0" fmla="*/ 1250 w 1252"/>
                <a:gd name="T1" fmla="*/ 222 h 1461"/>
                <a:gd name="T2" fmla="*/ 1248 w 1252"/>
                <a:gd name="T3" fmla="*/ 217 h 1461"/>
                <a:gd name="T4" fmla="*/ 786 w 1252"/>
                <a:gd name="T5" fmla="*/ 10 h 1461"/>
                <a:gd name="T6" fmla="*/ 251 w 1252"/>
                <a:gd name="T7" fmla="*/ 218 h 1461"/>
                <a:gd name="T8" fmla="*/ 51 w 1252"/>
                <a:gd name="T9" fmla="*/ 870 h 1461"/>
                <a:gd name="T10" fmla="*/ 333 w 1252"/>
                <a:gd name="T11" fmla="*/ 1304 h 1461"/>
                <a:gd name="T12" fmla="*/ 701 w 1252"/>
                <a:gd name="T13" fmla="*/ 1448 h 1461"/>
                <a:gd name="T14" fmla="*/ 1196 w 1252"/>
                <a:gd name="T15" fmla="*/ 1288 h 1461"/>
                <a:gd name="T16" fmla="*/ 1252 w 1252"/>
                <a:gd name="T17" fmla="*/ 1239 h 1461"/>
                <a:gd name="T18" fmla="*/ 1191 w 1252"/>
                <a:gd name="T19" fmla="*/ 1181 h 1461"/>
                <a:gd name="T20" fmla="*/ 285 w 1252"/>
                <a:gd name="T21" fmla="*/ 1156 h 1461"/>
                <a:gd name="T22" fmla="*/ 280 w 1252"/>
                <a:gd name="T23" fmla="*/ 308 h 1461"/>
                <a:gd name="T24" fmla="*/ 677 w 1252"/>
                <a:gd name="T25" fmla="*/ 98 h 1461"/>
                <a:gd name="T26" fmla="*/ 1193 w 1252"/>
                <a:gd name="T27" fmla="*/ 280 h 1461"/>
                <a:gd name="T28" fmla="*/ 1250 w 1252"/>
                <a:gd name="T29" fmla="*/ 222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2" h="1461">
                  <a:moveTo>
                    <a:pt x="1250" y="222"/>
                  </a:moveTo>
                  <a:cubicBezTo>
                    <a:pt x="1249" y="220"/>
                    <a:pt x="1249" y="218"/>
                    <a:pt x="1248" y="217"/>
                  </a:cubicBezTo>
                  <a:cubicBezTo>
                    <a:pt x="1119" y="92"/>
                    <a:pt x="966" y="19"/>
                    <a:pt x="786" y="10"/>
                  </a:cubicBezTo>
                  <a:cubicBezTo>
                    <a:pt x="578" y="0"/>
                    <a:pt x="398" y="71"/>
                    <a:pt x="251" y="218"/>
                  </a:cubicBezTo>
                  <a:cubicBezTo>
                    <a:pt x="70" y="398"/>
                    <a:pt x="0" y="618"/>
                    <a:pt x="51" y="870"/>
                  </a:cubicBezTo>
                  <a:cubicBezTo>
                    <a:pt x="86" y="1051"/>
                    <a:pt x="187" y="1193"/>
                    <a:pt x="333" y="1304"/>
                  </a:cubicBezTo>
                  <a:cubicBezTo>
                    <a:pt x="442" y="1387"/>
                    <a:pt x="564" y="1439"/>
                    <a:pt x="701" y="1448"/>
                  </a:cubicBezTo>
                  <a:cubicBezTo>
                    <a:pt x="887" y="1461"/>
                    <a:pt x="1052" y="1404"/>
                    <a:pt x="1196" y="1288"/>
                  </a:cubicBezTo>
                  <a:cubicBezTo>
                    <a:pt x="1215" y="1272"/>
                    <a:pt x="1233" y="1255"/>
                    <a:pt x="1252" y="1239"/>
                  </a:cubicBezTo>
                  <a:cubicBezTo>
                    <a:pt x="1230" y="1219"/>
                    <a:pt x="1211" y="1200"/>
                    <a:pt x="1191" y="1181"/>
                  </a:cubicBezTo>
                  <a:cubicBezTo>
                    <a:pt x="903" y="1460"/>
                    <a:pt x="505" y="1397"/>
                    <a:pt x="285" y="1156"/>
                  </a:cubicBezTo>
                  <a:cubicBezTo>
                    <a:pt x="68" y="919"/>
                    <a:pt x="65" y="549"/>
                    <a:pt x="280" y="308"/>
                  </a:cubicBezTo>
                  <a:cubicBezTo>
                    <a:pt x="387" y="190"/>
                    <a:pt x="518" y="115"/>
                    <a:pt x="677" y="98"/>
                  </a:cubicBezTo>
                  <a:cubicBezTo>
                    <a:pt x="877" y="77"/>
                    <a:pt x="1050" y="137"/>
                    <a:pt x="1193" y="280"/>
                  </a:cubicBezTo>
                  <a:cubicBezTo>
                    <a:pt x="1212" y="260"/>
                    <a:pt x="1231" y="241"/>
                    <a:pt x="1250" y="22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endParaRPr lang="zh-CN" altLang="en-US" sz="1350">
                <a:cs typeface="黑体" panose="02010609060101010101" charset="-122"/>
              </a:endParaRPr>
            </a:p>
          </p:txBody>
        </p:sp>
        <p:sp>
          <p:nvSpPr>
            <p:cNvPr id="38" name="稻壳儿春秋广告/盗版必究        原创来源：http://chn.docer.com/works?userid=199329941#!/work_time"/>
            <p:cNvSpPr/>
            <p:nvPr/>
          </p:nvSpPr>
          <p:spPr bwMode="auto">
            <a:xfrm flipH="1">
              <a:off x="8307836" y="2889749"/>
              <a:ext cx="497022" cy="592909"/>
            </a:xfrm>
            <a:custGeom>
              <a:avLst/>
              <a:gdLst>
                <a:gd name="T0" fmla="*/ 950 w 957"/>
                <a:gd name="T1" fmla="*/ 210 h 1141"/>
                <a:gd name="T2" fmla="*/ 234 w 957"/>
                <a:gd name="T3" fmla="*/ 203 h 1141"/>
                <a:gd name="T4" fmla="*/ 260 w 957"/>
                <a:gd name="T5" fmla="*/ 960 h 1141"/>
                <a:gd name="T6" fmla="*/ 957 w 957"/>
                <a:gd name="T7" fmla="*/ 929 h 1141"/>
                <a:gd name="T8" fmla="*/ 900 w 957"/>
                <a:gd name="T9" fmla="*/ 871 h 1141"/>
                <a:gd name="T10" fmla="*/ 265 w 957"/>
                <a:gd name="T11" fmla="*/ 848 h 1141"/>
                <a:gd name="T12" fmla="*/ 284 w 957"/>
                <a:gd name="T13" fmla="*/ 267 h 1141"/>
                <a:gd name="T14" fmla="*/ 893 w 957"/>
                <a:gd name="T15" fmla="*/ 268 h 1141"/>
                <a:gd name="T16" fmla="*/ 950 w 957"/>
                <a:gd name="T17" fmla="*/ 210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7" h="1141">
                  <a:moveTo>
                    <a:pt x="950" y="210"/>
                  </a:moveTo>
                  <a:cubicBezTo>
                    <a:pt x="781" y="36"/>
                    <a:pt x="455" y="0"/>
                    <a:pt x="234" y="203"/>
                  </a:cubicBezTo>
                  <a:cubicBezTo>
                    <a:pt x="35" y="386"/>
                    <a:pt x="0" y="727"/>
                    <a:pt x="260" y="960"/>
                  </a:cubicBezTo>
                  <a:cubicBezTo>
                    <a:pt x="463" y="1141"/>
                    <a:pt x="778" y="1111"/>
                    <a:pt x="957" y="929"/>
                  </a:cubicBezTo>
                  <a:cubicBezTo>
                    <a:pt x="938" y="910"/>
                    <a:pt x="919" y="890"/>
                    <a:pt x="900" y="871"/>
                  </a:cubicBezTo>
                  <a:cubicBezTo>
                    <a:pt x="737" y="1040"/>
                    <a:pt x="437" y="1041"/>
                    <a:pt x="265" y="848"/>
                  </a:cubicBezTo>
                  <a:cubicBezTo>
                    <a:pt x="122" y="688"/>
                    <a:pt x="124" y="439"/>
                    <a:pt x="284" y="267"/>
                  </a:cubicBezTo>
                  <a:cubicBezTo>
                    <a:pt x="428" y="111"/>
                    <a:pt x="705" y="87"/>
                    <a:pt x="893" y="268"/>
                  </a:cubicBezTo>
                  <a:cubicBezTo>
                    <a:pt x="912" y="249"/>
                    <a:pt x="931" y="230"/>
                    <a:pt x="950" y="21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endParaRPr lang="zh-CN" altLang="en-US" sz="1350">
                <a:cs typeface="黑体" panose="02010609060101010101" charset="-122"/>
              </a:endParaRPr>
            </a:p>
          </p:txBody>
        </p:sp>
        <p:sp>
          <p:nvSpPr>
            <p:cNvPr id="39" name="稻壳儿春秋广告/盗版必究        原创来源：http://chn.docer.com/works?userid=199329941#!/work_time"/>
            <p:cNvSpPr/>
            <p:nvPr/>
          </p:nvSpPr>
          <p:spPr bwMode="auto">
            <a:xfrm flipH="1">
              <a:off x="8386130" y="3007191"/>
              <a:ext cx="296578" cy="364714"/>
            </a:xfrm>
            <a:custGeom>
              <a:avLst/>
              <a:gdLst>
                <a:gd name="T0" fmla="*/ 513 w 571"/>
                <a:gd name="T1" fmla="*/ 507 h 702"/>
                <a:gd name="T2" fmla="*/ 185 w 571"/>
                <a:gd name="T3" fmla="*/ 500 h 702"/>
                <a:gd name="T4" fmla="*/ 179 w 571"/>
                <a:gd name="T5" fmla="*/ 194 h 702"/>
                <a:gd name="T6" fmla="*/ 313 w 571"/>
                <a:gd name="T7" fmla="*/ 121 h 702"/>
                <a:gd name="T8" fmla="*/ 511 w 571"/>
                <a:gd name="T9" fmla="*/ 178 h 702"/>
                <a:gd name="T10" fmla="*/ 569 w 571"/>
                <a:gd name="T11" fmla="*/ 119 h 702"/>
                <a:gd name="T12" fmla="*/ 124 w 571"/>
                <a:gd name="T13" fmla="*/ 127 h 702"/>
                <a:gd name="T14" fmla="*/ 155 w 571"/>
                <a:gd name="T15" fmla="*/ 588 h 702"/>
                <a:gd name="T16" fmla="*/ 571 w 571"/>
                <a:gd name="T17" fmla="*/ 564 h 702"/>
                <a:gd name="T18" fmla="*/ 513 w 571"/>
                <a:gd name="T19" fmla="*/ 50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1" h="702">
                  <a:moveTo>
                    <a:pt x="513" y="507"/>
                  </a:moveTo>
                  <a:cubicBezTo>
                    <a:pt x="391" y="608"/>
                    <a:pt x="254" y="572"/>
                    <a:pt x="185" y="500"/>
                  </a:cubicBezTo>
                  <a:cubicBezTo>
                    <a:pt x="107" y="420"/>
                    <a:pt x="105" y="285"/>
                    <a:pt x="179" y="194"/>
                  </a:cubicBezTo>
                  <a:cubicBezTo>
                    <a:pt x="213" y="152"/>
                    <a:pt x="260" y="130"/>
                    <a:pt x="313" y="121"/>
                  </a:cubicBezTo>
                  <a:cubicBezTo>
                    <a:pt x="388" y="108"/>
                    <a:pt x="456" y="127"/>
                    <a:pt x="511" y="178"/>
                  </a:cubicBezTo>
                  <a:cubicBezTo>
                    <a:pt x="531" y="157"/>
                    <a:pt x="550" y="138"/>
                    <a:pt x="569" y="119"/>
                  </a:cubicBezTo>
                  <a:cubicBezTo>
                    <a:pt x="447" y="0"/>
                    <a:pt x="236" y="4"/>
                    <a:pt x="124" y="127"/>
                  </a:cubicBezTo>
                  <a:cubicBezTo>
                    <a:pt x="0" y="264"/>
                    <a:pt x="14" y="472"/>
                    <a:pt x="155" y="588"/>
                  </a:cubicBezTo>
                  <a:cubicBezTo>
                    <a:pt x="293" y="702"/>
                    <a:pt x="480" y="667"/>
                    <a:pt x="571" y="564"/>
                  </a:cubicBezTo>
                  <a:cubicBezTo>
                    <a:pt x="552" y="545"/>
                    <a:pt x="533" y="527"/>
                    <a:pt x="513" y="507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endParaRPr lang="zh-CN" altLang="en-US" sz="1350">
                <a:cs typeface="黑体" panose="02010609060101010101" charset="-122"/>
              </a:endParaRPr>
            </a:p>
          </p:txBody>
        </p:sp>
        <p:sp>
          <p:nvSpPr>
            <p:cNvPr id="40" name="稻壳儿春秋广告/盗版必究        原创来源：http://chn.docer.com/works?userid=199329941#!/work_time"/>
            <p:cNvSpPr/>
            <p:nvPr/>
          </p:nvSpPr>
          <p:spPr>
            <a:xfrm>
              <a:off x="7575761" y="2263917"/>
              <a:ext cx="1848784" cy="1848784"/>
            </a:xfrm>
            <a:custGeom>
              <a:avLst/>
              <a:gdLst>
                <a:gd name="connsiteX0" fmla="*/ 1801983 w 3603966"/>
                <a:gd name="connsiteY0" fmla="*/ 0 h 3603966"/>
                <a:gd name="connsiteX1" fmla="*/ 3603966 w 3603966"/>
                <a:gd name="connsiteY1" fmla="*/ 1801983 h 3603966"/>
                <a:gd name="connsiteX2" fmla="*/ 3386476 w 3603966"/>
                <a:gd name="connsiteY2" fmla="*/ 2660915 h 3603966"/>
                <a:gd name="connsiteX3" fmla="*/ 3321956 w 3603966"/>
                <a:gd name="connsiteY3" fmla="*/ 2767120 h 3603966"/>
                <a:gd name="connsiteX4" fmla="*/ 3286031 w 3603966"/>
                <a:gd name="connsiteY4" fmla="*/ 2700934 h 3603966"/>
                <a:gd name="connsiteX5" fmla="*/ 3006169 w 3603966"/>
                <a:gd name="connsiteY5" fmla="*/ 2513413 h 3603966"/>
                <a:gd name="connsiteX6" fmla="*/ 2999752 w 3603966"/>
                <a:gd name="connsiteY6" fmla="*/ 2512766 h 3603966"/>
                <a:gd name="connsiteX7" fmla="*/ 3027853 w 3603966"/>
                <a:gd name="connsiteY7" fmla="*/ 2466510 h 3603966"/>
                <a:gd name="connsiteX8" fmla="*/ 3196117 w 3603966"/>
                <a:gd name="connsiteY8" fmla="*/ 1801983 h 3603966"/>
                <a:gd name="connsiteX9" fmla="*/ 1801983 w 3603966"/>
                <a:gd name="connsiteY9" fmla="*/ 407850 h 3603966"/>
                <a:gd name="connsiteX10" fmla="*/ 407850 w 3603966"/>
                <a:gd name="connsiteY10" fmla="*/ 1801983 h 3603966"/>
                <a:gd name="connsiteX11" fmla="*/ 1801983 w 3603966"/>
                <a:gd name="connsiteY11" fmla="*/ 3196117 h 3603966"/>
                <a:gd name="connsiteX12" fmla="*/ 2466510 w 3603966"/>
                <a:gd name="connsiteY12" fmla="*/ 3027853 h 3603966"/>
                <a:gd name="connsiteX13" fmla="*/ 2477591 w 3603966"/>
                <a:gd name="connsiteY13" fmla="*/ 3021121 h 3603966"/>
                <a:gd name="connsiteX14" fmla="*/ 2479502 w 3603966"/>
                <a:gd name="connsiteY14" fmla="*/ 3040080 h 3603966"/>
                <a:gd name="connsiteX15" fmla="*/ 2667023 w 3603966"/>
                <a:gd name="connsiteY15" fmla="*/ 3319942 h 3603966"/>
                <a:gd name="connsiteX16" fmla="*/ 2721638 w 3603966"/>
                <a:gd name="connsiteY16" fmla="*/ 3349587 h 3603966"/>
                <a:gd name="connsiteX17" fmla="*/ 2660915 w 3603966"/>
                <a:gd name="connsiteY17" fmla="*/ 3386476 h 3603966"/>
                <a:gd name="connsiteX18" fmla="*/ 1801983 w 3603966"/>
                <a:gd name="connsiteY18" fmla="*/ 3603966 h 3603966"/>
                <a:gd name="connsiteX19" fmla="*/ 0 w 3603966"/>
                <a:gd name="connsiteY19" fmla="*/ 1801983 h 3603966"/>
                <a:gd name="connsiteX20" fmla="*/ 1801983 w 3603966"/>
                <a:gd name="connsiteY20" fmla="*/ 0 h 360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03966" h="3603966">
                  <a:moveTo>
                    <a:pt x="1801983" y="0"/>
                  </a:moveTo>
                  <a:cubicBezTo>
                    <a:pt x="2797191" y="0"/>
                    <a:pt x="3603966" y="806775"/>
                    <a:pt x="3603966" y="1801983"/>
                  </a:cubicBezTo>
                  <a:cubicBezTo>
                    <a:pt x="3603966" y="2112985"/>
                    <a:pt x="3525180" y="2405586"/>
                    <a:pt x="3386476" y="2660915"/>
                  </a:cubicBezTo>
                  <a:lnTo>
                    <a:pt x="3321956" y="2767120"/>
                  </a:lnTo>
                  <a:lnTo>
                    <a:pt x="3286031" y="2700934"/>
                  </a:lnTo>
                  <a:cubicBezTo>
                    <a:pt x="3221931" y="2606053"/>
                    <a:pt x="3122269" y="2537171"/>
                    <a:pt x="3006169" y="2513413"/>
                  </a:cubicBezTo>
                  <a:lnTo>
                    <a:pt x="2999752" y="2512766"/>
                  </a:lnTo>
                  <a:lnTo>
                    <a:pt x="3027853" y="2466510"/>
                  </a:lnTo>
                  <a:cubicBezTo>
                    <a:pt x="3135163" y="2268970"/>
                    <a:pt x="3196117" y="2042595"/>
                    <a:pt x="3196117" y="1801983"/>
                  </a:cubicBezTo>
                  <a:cubicBezTo>
                    <a:pt x="3196117" y="1032025"/>
                    <a:pt x="2571942" y="407850"/>
                    <a:pt x="1801983" y="407850"/>
                  </a:cubicBezTo>
                  <a:cubicBezTo>
                    <a:pt x="1032025" y="407850"/>
                    <a:pt x="407850" y="1032025"/>
                    <a:pt x="407850" y="1801983"/>
                  </a:cubicBezTo>
                  <a:cubicBezTo>
                    <a:pt x="407850" y="2571942"/>
                    <a:pt x="1032025" y="3196117"/>
                    <a:pt x="1801983" y="3196117"/>
                  </a:cubicBezTo>
                  <a:cubicBezTo>
                    <a:pt x="2042595" y="3196117"/>
                    <a:pt x="2268970" y="3135163"/>
                    <a:pt x="2466510" y="3027853"/>
                  </a:cubicBezTo>
                  <a:lnTo>
                    <a:pt x="2477591" y="3021121"/>
                  </a:lnTo>
                  <a:lnTo>
                    <a:pt x="2479502" y="3040080"/>
                  </a:lnTo>
                  <a:cubicBezTo>
                    <a:pt x="2503260" y="3156180"/>
                    <a:pt x="2572142" y="3255842"/>
                    <a:pt x="2667023" y="3319942"/>
                  </a:cubicBezTo>
                  <a:lnTo>
                    <a:pt x="2721638" y="3349587"/>
                  </a:lnTo>
                  <a:lnTo>
                    <a:pt x="2660915" y="3386476"/>
                  </a:lnTo>
                  <a:cubicBezTo>
                    <a:pt x="2405586" y="3525180"/>
                    <a:pt x="2112985" y="3603966"/>
                    <a:pt x="1801983" y="3603966"/>
                  </a:cubicBezTo>
                  <a:cubicBezTo>
                    <a:pt x="806775" y="3603966"/>
                    <a:pt x="0" y="2797191"/>
                    <a:pt x="0" y="1801983"/>
                  </a:cubicBezTo>
                  <a:cubicBezTo>
                    <a:pt x="0" y="806775"/>
                    <a:pt x="806775" y="0"/>
                    <a:pt x="18019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  <p:sp>
          <p:nvSpPr>
            <p:cNvPr id="41" name="稻壳儿春秋广告/盗版必究        原创来源：http://chn.docer.com/works?userid=199329941#!/work_time"/>
            <p:cNvSpPr/>
            <p:nvPr/>
          </p:nvSpPr>
          <p:spPr>
            <a:xfrm>
              <a:off x="8944900" y="3650453"/>
              <a:ext cx="253776" cy="253776"/>
            </a:xfrm>
            <a:custGeom>
              <a:avLst/>
              <a:gdLst>
                <a:gd name="connsiteX0" fmla="*/ 1335112 w 2670224"/>
                <a:gd name="connsiteY0" fmla="*/ 0 h 2670224"/>
                <a:gd name="connsiteX1" fmla="*/ 2670224 w 2670224"/>
                <a:gd name="connsiteY1" fmla="*/ 1335112 h 2670224"/>
                <a:gd name="connsiteX2" fmla="*/ 1335112 w 2670224"/>
                <a:gd name="connsiteY2" fmla="*/ 2670224 h 2670224"/>
                <a:gd name="connsiteX3" fmla="*/ 0 w 2670224"/>
                <a:gd name="connsiteY3" fmla="*/ 1335112 h 2670224"/>
                <a:gd name="connsiteX4" fmla="*/ 1335112 w 2670224"/>
                <a:gd name="connsiteY4" fmla="*/ 0 h 267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0224" h="2670224">
                  <a:moveTo>
                    <a:pt x="1335112" y="0"/>
                  </a:moveTo>
                  <a:cubicBezTo>
                    <a:pt x="2072474" y="0"/>
                    <a:pt x="2670224" y="597750"/>
                    <a:pt x="2670224" y="1335112"/>
                  </a:cubicBezTo>
                  <a:cubicBezTo>
                    <a:pt x="2670224" y="2072474"/>
                    <a:pt x="2072474" y="2670224"/>
                    <a:pt x="1335112" y="2670224"/>
                  </a:cubicBezTo>
                  <a:cubicBezTo>
                    <a:pt x="597750" y="2670224"/>
                    <a:pt x="0" y="2072474"/>
                    <a:pt x="0" y="1335112"/>
                  </a:cubicBezTo>
                  <a:cubicBezTo>
                    <a:pt x="0" y="597750"/>
                    <a:pt x="597750" y="0"/>
                    <a:pt x="1335112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春秋广告/盗版必究        原创来源：http://chn.docer.com/works?userid=199329941#!/work_time"/>
          <p:cNvSpPr/>
          <p:nvPr userDrawn="1"/>
        </p:nvSpPr>
        <p:spPr>
          <a:xfrm>
            <a:off x="3275330" y="1905"/>
            <a:ext cx="5873750" cy="5140590"/>
          </a:xfrm>
          <a:custGeom>
            <a:avLst/>
            <a:gdLst>
              <a:gd name="connsiteX0" fmla="*/ 1284843 w 7230610"/>
              <a:gd name="connsiteY0" fmla="*/ 0 h 5139372"/>
              <a:gd name="connsiteX1" fmla="*/ 3491529 w 7230610"/>
              <a:gd name="connsiteY1" fmla="*/ 0 h 5139372"/>
              <a:gd name="connsiteX2" fmla="*/ 6835366 w 7230610"/>
              <a:gd name="connsiteY2" fmla="*/ 0 h 5139372"/>
              <a:gd name="connsiteX3" fmla="*/ 7230610 w 7230610"/>
              <a:gd name="connsiteY3" fmla="*/ 0 h 5139372"/>
              <a:gd name="connsiteX4" fmla="*/ 7230610 w 7230610"/>
              <a:gd name="connsiteY4" fmla="*/ 5139372 h 5139372"/>
              <a:gd name="connsiteX5" fmla="*/ 5550523 w 7230610"/>
              <a:gd name="connsiteY5" fmla="*/ 5139372 h 5139372"/>
              <a:gd name="connsiteX6" fmla="*/ 3491529 w 7230610"/>
              <a:gd name="connsiteY6" fmla="*/ 5139372 h 5139372"/>
              <a:gd name="connsiteX7" fmla="*/ 0 w 7230610"/>
              <a:gd name="connsiteY7" fmla="*/ 5139372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0610" h="5139372">
                <a:moveTo>
                  <a:pt x="1284843" y="0"/>
                </a:moveTo>
                <a:lnTo>
                  <a:pt x="3491529" y="0"/>
                </a:lnTo>
                <a:lnTo>
                  <a:pt x="6835366" y="0"/>
                </a:lnTo>
                <a:lnTo>
                  <a:pt x="7230610" y="0"/>
                </a:lnTo>
                <a:lnTo>
                  <a:pt x="7230610" y="5139372"/>
                </a:lnTo>
                <a:lnTo>
                  <a:pt x="5550523" y="5139372"/>
                </a:lnTo>
                <a:lnTo>
                  <a:pt x="3491529" y="5139372"/>
                </a:lnTo>
                <a:lnTo>
                  <a:pt x="0" y="5139372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-9525" y="1347539"/>
            <a:ext cx="4150360" cy="2875428"/>
            <a:chOff x="-1" y="740433"/>
            <a:chExt cx="7672173" cy="5139371"/>
          </a:xfrm>
        </p:grpSpPr>
        <p:sp>
          <p:nvSpPr>
            <p:cNvPr id="9" name="稻壳儿春秋广告/盗版必究        原创来源：http://chn.docer.com/works?userid=199329941#!/work_time"/>
            <p:cNvSpPr/>
            <p:nvPr/>
          </p:nvSpPr>
          <p:spPr>
            <a:xfrm>
              <a:off x="-1" y="740433"/>
              <a:ext cx="6035836" cy="5139371"/>
            </a:xfrm>
            <a:custGeom>
              <a:avLst/>
              <a:gdLst>
                <a:gd name="connsiteX0" fmla="*/ 0 w 5287223"/>
                <a:gd name="connsiteY0" fmla="*/ 0 h 5139372"/>
                <a:gd name="connsiteX1" fmla="*/ 5287223 w 5287223"/>
                <a:gd name="connsiteY1" fmla="*/ 0 h 5139372"/>
                <a:gd name="connsiteX2" fmla="*/ 4002380 w 5287223"/>
                <a:gd name="connsiteY2" fmla="*/ 5139372 h 5139372"/>
                <a:gd name="connsiteX3" fmla="*/ 0 w 5287223"/>
                <a:gd name="connsiteY3" fmla="*/ 5139372 h 5139372"/>
                <a:gd name="connsiteX4" fmla="*/ 0 w 5287223"/>
                <a:gd name="connsiteY4" fmla="*/ 0 h 513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7223" h="5139372">
                  <a:moveTo>
                    <a:pt x="0" y="0"/>
                  </a:moveTo>
                  <a:lnTo>
                    <a:pt x="5287223" y="0"/>
                  </a:lnTo>
                  <a:lnTo>
                    <a:pt x="4002380" y="5139372"/>
                  </a:lnTo>
                  <a:lnTo>
                    <a:pt x="0" y="5139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2D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  <p:sp>
          <p:nvSpPr>
            <p:cNvPr id="10" name="稻壳儿春秋广告/盗版必究        原创来源：http://chn.docer.com/works?userid=199329941#!/work_time"/>
            <p:cNvSpPr/>
            <p:nvPr/>
          </p:nvSpPr>
          <p:spPr>
            <a:xfrm>
              <a:off x="1" y="1625900"/>
              <a:ext cx="7672171" cy="3368437"/>
            </a:xfrm>
            <a:custGeom>
              <a:avLst/>
              <a:gdLst>
                <a:gd name="connsiteX0" fmla="*/ 0 w 7672171"/>
                <a:gd name="connsiteY0" fmla="*/ 0 h 3368437"/>
                <a:gd name="connsiteX1" fmla="*/ 7672171 w 7672171"/>
                <a:gd name="connsiteY1" fmla="*/ 0 h 3368437"/>
                <a:gd name="connsiteX2" fmla="*/ 6830062 w 7672171"/>
                <a:gd name="connsiteY2" fmla="*/ 3368437 h 3368437"/>
                <a:gd name="connsiteX3" fmla="*/ 0 w 7672171"/>
                <a:gd name="connsiteY3" fmla="*/ 3368437 h 3368437"/>
                <a:gd name="connsiteX4" fmla="*/ 0 w 7672171"/>
                <a:gd name="connsiteY4" fmla="*/ 0 h 336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2171" h="3368437">
                  <a:moveTo>
                    <a:pt x="0" y="0"/>
                  </a:moveTo>
                  <a:lnTo>
                    <a:pt x="7672171" y="0"/>
                  </a:lnTo>
                  <a:lnTo>
                    <a:pt x="6830062" y="3368437"/>
                  </a:lnTo>
                  <a:lnTo>
                    <a:pt x="0" y="3368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20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</p:grpSp>
      <p:sp>
        <p:nvSpPr>
          <p:cNvPr id="11" name="稻壳儿春秋广告/盗版必究        原创来源：http://chn.docer.com/works?userid=199329941#!/work_time"/>
          <p:cNvSpPr>
            <a:spLocks noChangeArrowheads="1"/>
          </p:cNvSpPr>
          <p:nvPr userDrawn="1"/>
        </p:nvSpPr>
        <p:spPr bwMode="auto">
          <a:xfrm>
            <a:off x="403860" y="1954631"/>
            <a:ext cx="3218180" cy="166052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spcBef>
                <a:spcPct val="0"/>
              </a:spcBef>
            </a:pPr>
            <a:r>
              <a:rPr lang="en-US" altLang="zh-CN" sz="3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1.1</a:t>
            </a:r>
            <a:endParaRPr lang="en-US" altLang="zh-CN" sz="3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  <a:p>
            <a:pPr algn="ctr">
              <a:spcBef>
                <a:spcPct val="0"/>
              </a:spcBef>
            </a:pPr>
            <a:endParaRPr lang="zh-CN" altLang="zh-CN" sz="3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  <a:p>
            <a:pPr algn="ctr">
              <a:spcBef>
                <a:spcPct val="0"/>
              </a:spcBef>
            </a:pPr>
            <a:r>
              <a:rPr lang="zh-CN" altLang="zh-CN" sz="3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跨境电商概述</a:t>
            </a:r>
            <a:endParaRPr lang="zh-CN" altLang="zh-CN" sz="3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1347635"/>
            <a:ext cx="3655685" cy="2449394"/>
            <a:chOff x="-1" y="740433"/>
            <a:chExt cx="7672173" cy="5139371"/>
          </a:xfrm>
        </p:grpSpPr>
        <p:sp>
          <p:nvSpPr>
            <p:cNvPr id="8" name="稻壳儿春秋广告/盗版必究        原创来源：http://chn.docer.com/works?userid=199329941#!/work_time"/>
            <p:cNvSpPr/>
            <p:nvPr/>
          </p:nvSpPr>
          <p:spPr>
            <a:xfrm>
              <a:off x="-1" y="740433"/>
              <a:ext cx="5287224" cy="5139371"/>
            </a:xfrm>
            <a:custGeom>
              <a:avLst/>
              <a:gdLst>
                <a:gd name="connsiteX0" fmla="*/ 0 w 5287223"/>
                <a:gd name="connsiteY0" fmla="*/ 0 h 5139372"/>
                <a:gd name="connsiteX1" fmla="*/ 5287223 w 5287223"/>
                <a:gd name="connsiteY1" fmla="*/ 0 h 5139372"/>
                <a:gd name="connsiteX2" fmla="*/ 4002380 w 5287223"/>
                <a:gd name="connsiteY2" fmla="*/ 5139372 h 5139372"/>
                <a:gd name="connsiteX3" fmla="*/ 0 w 5287223"/>
                <a:gd name="connsiteY3" fmla="*/ 5139372 h 5139372"/>
                <a:gd name="connsiteX4" fmla="*/ 0 w 5287223"/>
                <a:gd name="connsiteY4" fmla="*/ 0 h 513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7223" h="5139372">
                  <a:moveTo>
                    <a:pt x="0" y="0"/>
                  </a:moveTo>
                  <a:lnTo>
                    <a:pt x="5287223" y="0"/>
                  </a:lnTo>
                  <a:lnTo>
                    <a:pt x="4002380" y="5139372"/>
                  </a:lnTo>
                  <a:lnTo>
                    <a:pt x="0" y="5139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2D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  <p:sp>
          <p:nvSpPr>
            <p:cNvPr id="9" name="稻壳儿春秋广告/盗版必究        原创来源：http://chn.docer.com/works?userid=199329941#!/work_time"/>
            <p:cNvSpPr/>
            <p:nvPr/>
          </p:nvSpPr>
          <p:spPr>
            <a:xfrm>
              <a:off x="1" y="1625900"/>
              <a:ext cx="7672171" cy="3368437"/>
            </a:xfrm>
            <a:custGeom>
              <a:avLst/>
              <a:gdLst>
                <a:gd name="connsiteX0" fmla="*/ 0 w 7672171"/>
                <a:gd name="connsiteY0" fmla="*/ 0 h 3368437"/>
                <a:gd name="connsiteX1" fmla="*/ 7672171 w 7672171"/>
                <a:gd name="connsiteY1" fmla="*/ 0 h 3368437"/>
                <a:gd name="connsiteX2" fmla="*/ 6830062 w 7672171"/>
                <a:gd name="connsiteY2" fmla="*/ 3368437 h 3368437"/>
                <a:gd name="connsiteX3" fmla="*/ 0 w 7672171"/>
                <a:gd name="connsiteY3" fmla="*/ 3368437 h 3368437"/>
                <a:gd name="connsiteX4" fmla="*/ 0 w 7672171"/>
                <a:gd name="connsiteY4" fmla="*/ 0 h 336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2171" h="3368437">
                  <a:moveTo>
                    <a:pt x="0" y="0"/>
                  </a:moveTo>
                  <a:lnTo>
                    <a:pt x="7672171" y="0"/>
                  </a:lnTo>
                  <a:lnTo>
                    <a:pt x="6830062" y="3368437"/>
                  </a:lnTo>
                  <a:lnTo>
                    <a:pt x="0" y="3368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</p:grpSp>
      <p:sp>
        <p:nvSpPr>
          <p:cNvPr id="10" name="稻壳儿春秋广告/盗版必究        原创来源：http://chn.docer.com/works?userid=199329941#!/work_time"/>
          <p:cNvSpPr>
            <a:spLocks noChangeArrowheads="1"/>
          </p:cNvSpPr>
          <p:nvPr userDrawn="1"/>
        </p:nvSpPr>
        <p:spPr bwMode="auto">
          <a:xfrm>
            <a:off x="876612" y="2113955"/>
            <a:ext cx="1346200" cy="875665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algn="ctr">
              <a:spcBef>
                <a:spcPct val="0"/>
              </a:spcBef>
            </a:pPr>
            <a:r>
              <a:rPr lang="zh-CN" altLang="en-US" sz="33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目  录</a:t>
            </a:r>
            <a:endParaRPr lang="en-US" altLang="zh-CN" sz="33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COMPANY</a:t>
            </a:r>
            <a:endParaRPr lang="en-US" altLang="zh-CN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6" name="稻壳儿春秋广告/盗版必究        原创来源：http://chn.docer.com/works?userid=199329941#!/work_time"/>
          <p:cNvSpPr/>
          <p:nvPr userDrawn="1"/>
        </p:nvSpPr>
        <p:spPr>
          <a:xfrm flipH="1" flipV="1">
            <a:off x="7356475" y="1200212"/>
            <a:ext cx="1809750" cy="3176433"/>
          </a:xfrm>
          <a:custGeom>
            <a:avLst/>
            <a:gdLst>
              <a:gd name="connsiteX0" fmla="*/ 0 w 2850"/>
              <a:gd name="connsiteY0" fmla="*/ 22 h 5002"/>
              <a:gd name="connsiteX1" fmla="*/ 2850 w 2850"/>
              <a:gd name="connsiteY1" fmla="*/ 0 h 5002"/>
              <a:gd name="connsiteX2" fmla="*/ 1470 w 2850"/>
              <a:gd name="connsiteY2" fmla="*/ 5002 h 5002"/>
              <a:gd name="connsiteX3" fmla="*/ 25 w 2850"/>
              <a:gd name="connsiteY3" fmla="*/ 5002 h 5002"/>
              <a:gd name="connsiteX4" fmla="*/ 0 w 2850"/>
              <a:gd name="connsiteY4" fmla="*/ 22 h 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0" h="5002">
                <a:moveTo>
                  <a:pt x="0" y="22"/>
                </a:moveTo>
                <a:lnTo>
                  <a:pt x="2850" y="0"/>
                </a:lnTo>
                <a:lnTo>
                  <a:pt x="1470" y="5002"/>
                </a:lnTo>
                <a:lnTo>
                  <a:pt x="25" y="5002"/>
                </a:lnTo>
                <a:lnTo>
                  <a:pt x="0" y="22"/>
                </a:lnTo>
                <a:close/>
              </a:path>
            </a:pathLst>
          </a:custGeom>
          <a:solidFill>
            <a:srgbClr val="A02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grpSp>
        <p:nvGrpSpPr>
          <p:cNvPr id="22" name="组合 21"/>
          <p:cNvGrpSpPr/>
          <p:nvPr userDrawn="1"/>
        </p:nvGrpSpPr>
        <p:grpSpPr>
          <a:xfrm>
            <a:off x="3343914" y="481367"/>
            <a:ext cx="4368161" cy="4211347"/>
            <a:chOff x="5123" y="758"/>
            <a:chExt cx="6879" cy="6632"/>
          </a:xfrm>
        </p:grpSpPr>
        <p:grpSp>
          <p:nvGrpSpPr>
            <p:cNvPr id="27" name="组合 26"/>
            <p:cNvGrpSpPr/>
            <p:nvPr userDrawn="1"/>
          </p:nvGrpSpPr>
          <p:grpSpPr>
            <a:xfrm>
              <a:off x="7086" y="758"/>
              <a:ext cx="4916" cy="820"/>
              <a:chOff x="6234298" y="1303609"/>
              <a:chExt cx="3772580" cy="694181"/>
            </a:xfrm>
          </p:grpSpPr>
          <p:sp>
            <p:nvSpPr>
              <p:cNvPr id="12" name="稻壳儿春秋广告/盗版必究        原创来源：http://chn.docer.com/works?userid=199329941#!/work_time"/>
              <p:cNvSpPr>
                <a:spLocks noChangeArrowheads="1"/>
              </p:cNvSpPr>
              <p:nvPr/>
            </p:nvSpPr>
            <p:spPr bwMode="auto">
              <a:xfrm>
                <a:off x="6234298" y="1303609"/>
                <a:ext cx="768177" cy="694181"/>
              </a:xfrm>
              <a:prstGeom prst="ellipse">
                <a:avLst/>
              </a:prstGeom>
              <a:solidFill>
                <a:srgbClr val="A0204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/>
                <a:r>
                  <a:rPr lang="en-US" altLang="zh-CN" sz="1500" dirty="0">
                    <a:solidFill>
                      <a:srgbClr val="F8F8F9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01</a:t>
                </a:r>
                <a:endParaRPr lang="zh-CN" altLang="en-US" sz="1500" dirty="0">
                  <a:solidFill>
                    <a:srgbClr val="F8F8F9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  <p:sp>
            <p:nvSpPr>
              <p:cNvPr id="14" name="稻壳儿春秋广告/盗版必究        原创来源：http://chn.docer.com/works?userid=199329941#!/work_time"/>
              <p:cNvSpPr txBox="1"/>
              <p:nvPr/>
            </p:nvSpPr>
            <p:spPr>
              <a:xfrm>
                <a:off x="7351742" y="1394187"/>
                <a:ext cx="2655136" cy="49098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</p:grpSp>
        <p:grpSp>
          <p:nvGrpSpPr>
            <p:cNvPr id="29" name="组合 28"/>
            <p:cNvGrpSpPr/>
            <p:nvPr userDrawn="1"/>
          </p:nvGrpSpPr>
          <p:grpSpPr>
            <a:xfrm>
              <a:off x="6240" y="3660"/>
              <a:ext cx="4600" cy="834"/>
              <a:chOff x="6476795" y="3704588"/>
              <a:chExt cx="3530083" cy="706815"/>
            </a:xfrm>
          </p:grpSpPr>
          <p:sp>
            <p:nvSpPr>
              <p:cNvPr id="15" name="稻壳儿春秋广告/盗版必究        原创来源：http://chn.docer.com/works?userid=199329941#!/work_time"/>
              <p:cNvSpPr>
                <a:spLocks noChangeArrowheads="1"/>
              </p:cNvSpPr>
              <p:nvPr/>
            </p:nvSpPr>
            <p:spPr bwMode="auto">
              <a:xfrm>
                <a:off x="6476795" y="3704588"/>
                <a:ext cx="746689" cy="694181"/>
              </a:xfrm>
              <a:prstGeom prst="ellipse">
                <a:avLst/>
              </a:prstGeom>
              <a:solidFill>
                <a:srgbClr val="FF6C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/>
                <a:r>
                  <a:rPr lang="en-US" altLang="zh-CN" sz="1500" dirty="0">
                    <a:solidFill>
                      <a:srgbClr val="F8F8F9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03</a:t>
                </a:r>
                <a:endParaRPr lang="zh-CN" altLang="en-US" sz="1500" dirty="0">
                  <a:solidFill>
                    <a:srgbClr val="F8F8F9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  <p:sp>
            <p:nvSpPr>
              <p:cNvPr id="16" name="稻壳儿春秋广告/盗版必究        原创来源：http://chn.docer.com/works?userid=199329941#!/work_time"/>
              <p:cNvSpPr/>
              <p:nvPr/>
            </p:nvSpPr>
            <p:spPr>
              <a:xfrm>
                <a:off x="7351742" y="4104963"/>
                <a:ext cx="309880" cy="306440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p>
                <a:pPr>
                  <a:spcBef>
                    <a:spcPct val="0"/>
                  </a:spcBef>
                </a:pPr>
                <a:endPara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  <p:sp>
            <p:nvSpPr>
              <p:cNvPr id="17" name="稻壳儿春秋广告/盗版必究        原创来源：http://chn.docer.com/works?userid=199329941#!/work_time"/>
              <p:cNvSpPr txBox="1"/>
              <p:nvPr/>
            </p:nvSpPr>
            <p:spPr>
              <a:xfrm>
                <a:off x="7351742" y="3803631"/>
                <a:ext cx="2655136" cy="49098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p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</p:grpSp>
        <p:grpSp>
          <p:nvGrpSpPr>
            <p:cNvPr id="28" name="组合 27"/>
            <p:cNvGrpSpPr/>
            <p:nvPr userDrawn="1"/>
          </p:nvGrpSpPr>
          <p:grpSpPr>
            <a:xfrm>
              <a:off x="6694" y="2197"/>
              <a:ext cx="4769" cy="834"/>
              <a:chOff x="6347104" y="2499866"/>
              <a:chExt cx="3659774" cy="706815"/>
            </a:xfrm>
          </p:grpSpPr>
          <p:sp>
            <p:nvSpPr>
              <p:cNvPr id="18" name="稻壳儿春秋广告/盗版必究        原创来源：http://chn.docer.com/works?userid=199329941#!/work_time"/>
              <p:cNvSpPr>
                <a:spLocks noChangeArrowheads="1"/>
              </p:cNvSpPr>
              <p:nvPr/>
            </p:nvSpPr>
            <p:spPr bwMode="auto">
              <a:xfrm>
                <a:off x="6347104" y="2499866"/>
                <a:ext cx="772014" cy="694181"/>
              </a:xfrm>
              <a:prstGeom prst="ellipse">
                <a:avLst/>
              </a:prstGeom>
              <a:solidFill>
                <a:srgbClr val="282D4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/>
                <a:r>
                  <a:rPr lang="en-US" altLang="zh-CN" sz="1500" dirty="0">
                    <a:solidFill>
                      <a:srgbClr val="F8F8F9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02</a:t>
                </a:r>
                <a:endParaRPr lang="zh-CN" altLang="en-US" sz="1500" dirty="0">
                  <a:solidFill>
                    <a:srgbClr val="F8F8F9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  <p:sp>
            <p:nvSpPr>
              <p:cNvPr id="19" name="稻壳儿春秋广告/盗版必究        原创来源：http://chn.docer.com/works?userid=199329941#!/work_time"/>
              <p:cNvSpPr/>
              <p:nvPr/>
            </p:nvSpPr>
            <p:spPr>
              <a:xfrm>
                <a:off x="7351742" y="2900241"/>
                <a:ext cx="309880" cy="306440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p>
                <a:pPr>
                  <a:spcBef>
                    <a:spcPct val="0"/>
                  </a:spcBef>
                </a:pPr>
                <a:endPara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  <p:sp>
            <p:nvSpPr>
              <p:cNvPr id="20" name="稻壳儿春秋广告/盗版必究        原创来源：http://chn.docer.com/works?userid=199329941#!/work_time"/>
              <p:cNvSpPr txBox="1"/>
              <p:nvPr/>
            </p:nvSpPr>
            <p:spPr>
              <a:xfrm>
                <a:off x="7351742" y="2586211"/>
                <a:ext cx="2655136" cy="49098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</p:grpSp>
        <p:grpSp>
          <p:nvGrpSpPr>
            <p:cNvPr id="30" name="组合 29"/>
            <p:cNvGrpSpPr/>
            <p:nvPr userDrawn="1"/>
          </p:nvGrpSpPr>
          <p:grpSpPr>
            <a:xfrm>
              <a:off x="5711" y="5123"/>
              <a:ext cx="4615" cy="819"/>
              <a:chOff x="6529747" y="4909671"/>
              <a:chExt cx="3477131" cy="693820"/>
            </a:xfrm>
          </p:grpSpPr>
          <p:sp>
            <p:nvSpPr>
              <p:cNvPr id="21" name="稻壳儿春秋广告/盗版必究        原创来源：http://chn.docer.com/works?userid=199329941#!/work_time"/>
              <p:cNvSpPr>
                <a:spLocks noChangeArrowheads="1"/>
              </p:cNvSpPr>
              <p:nvPr/>
            </p:nvSpPr>
            <p:spPr bwMode="auto">
              <a:xfrm>
                <a:off x="6529747" y="4909671"/>
                <a:ext cx="693821" cy="693820"/>
              </a:xfrm>
              <a:prstGeom prst="ellipse">
                <a:avLst/>
              </a:prstGeom>
              <a:solidFill>
                <a:srgbClr val="23103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/>
                <a:r>
                  <a:rPr lang="en-US" altLang="zh-CN" sz="1500" dirty="0">
                    <a:solidFill>
                      <a:srgbClr val="F8F8F9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04</a:t>
                </a:r>
                <a:endParaRPr lang="zh-CN" altLang="en-US" sz="1500" dirty="0">
                  <a:solidFill>
                    <a:srgbClr val="F8F8F9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  <p:sp>
            <p:nvSpPr>
              <p:cNvPr id="23" name="稻壳儿春秋广告/盗版必究        原创来源：http://chn.docer.com/works?userid=199329941#!/work_time"/>
              <p:cNvSpPr txBox="1"/>
              <p:nvPr/>
            </p:nvSpPr>
            <p:spPr>
              <a:xfrm>
                <a:off x="7351742" y="5008353"/>
                <a:ext cx="2655136" cy="49098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p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</p:grpSp>
        <p:grpSp>
          <p:nvGrpSpPr>
            <p:cNvPr id="6" name="组合 5"/>
            <p:cNvGrpSpPr/>
            <p:nvPr userDrawn="1"/>
          </p:nvGrpSpPr>
          <p:grpSpPr>
            <a:xfrm>
              <a:off x="5123" y="6571"/>
              <a:ext cx="4381" cy="819"/>
              <a:chOff x="6706057" y="4909671"/>
              <a:chExt cx="3300821" cy="693820"/>
            </a:xfrm>
          </p:grpSpPr>
          <p:sp>
            <p:nvSpPr>
              <p:cNvPr id="11" name="稻壳儿春秋广告/盗版必究        原创来源：http://chn.docer.com/works?userid=199329941#!/work_time"/>
              <p:cNvSpPr>
                <a:spLocks noChangeArrowheads="1"/>
              </p:cNvSpPr>
              <p:nvPr/>
            </p:nvSpPr>
            <p:spPr bwMode="auto">
              <a:xfrm>
                <a:off x="6706057" y="4909671"/>
                <a:ext cx="693821" cy="693820"/>
              </a:xfrm>
              <a:prstGeom prst="ellipse">
                <a:avLst/>
              </a:prstGeom>
              <a:solidFill>
                <a:srgbClr val="30497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/>
                <a:r>
                  <a:rPr lang="en-US" altLang="zh-CN" sz="1500" dirty="0">
                    <a:solidFill>
                      <a:srgbClr val="F8F8F9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0</a:t>
                </a:r>
                <a:r>
                  <a:rPr lang="en-US" sz="1500" dirty="0">
                    <a:solidFill>
                      <a:srgbClr val="F8F8F9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5</a:t>
                </a:r>
                <a:endParaRPr lang="en-US" sz="1500" dirty="0">
                  <a:solidFill>
                    <a:srgbClr val="F8F8F9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  <p:sp>
            <p:nvSpPr>
              <p:cNvPr id="13" name="稻壳儿春秋广告/盗版必究        原创来源：http://chn.docer.com/works?userid=199329941#!/work_time"/>
              <p:cNvSpPr txBox="1"/>
              <p:nvPr/>
            </p:nvSpPr>
            <p:spPr>
              <a:xfrm>
                <a:off x="7351742" y="5008353"/>
                <a:ext cx="2655136" cy="49098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p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春秋广告/盗版必究        原创来源：http://chn.docer.com/works?userid=199329941#!/work_time"/>
          <p:cNvSpPr/>
          <p:nvPr userDrawn="1"/>
        </p:nvSpPr>
        <p:spPr>
          <a:xfrm>
            <a:off x="0" y="212456"/>
            <a:ext cx="716756" cy="513513"/>
          </a:xfrm>
          <a:custGeom>
            <a:avLst/>
            <a:gdLst>
              <a:gd name="connsiteX0" fmla="*/ 0 w 5287223"/>
              <a:gd name="connsiteY0" fmla="*/ 0 h 5139372"/>
              <a:gd name="connsiteX1" fmla="*/ 5287223 w 5287223"/>
              <a:gd name="connsiteY1" fmla="*/ 0 h 5139372"/>
              <a:gd name="connsiteX2" fmla="*/ 4002380 w 5287223"/>
              <a:gd name="connsiteY2" fmla="*/ 5139372 h 5139372"/>
              <a:gd name="connsiteX3" fmla="*/ 0 w 5287223"/>
              <a:gd name="connsiteY3" fmla="*/ 5139372 h 5139372"/>
              <a:gd name="connsiteX4" fmla="*/ 0 w 5287223"/>
              <a:gd name="connsiteY4" fmla="*/ 0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7223" h="5139372">
                <a:moveTo>
                  <a:pt x="0" y="0"/>
                </a:moveTo>
                <a:lnTo>
                  <a:pt x="5287223" y="0"/>
                </a:lnTo>
                <a:lnTo>
                  <a:pt x="4002380" y="5139372"/>
                </a:lnTo>
                <a:lnTo>
                  <a:pt x="0" y="5139372"/>
                </a:lnTo>
                <a:lnTo>
                  <a:pt x="0" y="0"/>
                </a:lnTo>
                <a:close/>
              </a:path>
            </a:pathLst>
          </a:custGeom>
          <a:solidFill>
            <a:srgbClr val="304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528"/>
            <a:ext cx="3886200" cy="326424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528"/>
            <a:ext cx="3886200" cy="326424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8455-F5A4-40FA-A520-7804244635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95AE-9351-463D-8B8D-9A072CC20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06"/>
            <a:ext cx="7886700" cy="99439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1" y="1261158"/>
            <a:ext cx="3868340" cy="61807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1" y="1879232"/>
            <a:ext cx="3868340" cy="276406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1158"/>
            <a:ext cx="3887391" cy="61807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232"/>
            <a:ext cx="3887391" cy="276406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8455-F5A4-40FA-A520-7804244635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95AE-9351-463D-8B8D-9A072CC20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8455-F5A4-40FA-A520-7804244635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95AE-9351-463D-8B8D-9A072CC20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906"/>
            <a:ext cx="7886700" cy="994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528"/>
            <a:ext cx="7886700" cy="326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341"/>
            <a:ext cx="2057400" cy="273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42768455-F5A4-40FA-A520-7804244635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341"/>
            <a:ext cx="3086100" cy="273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341"/>
            <a:ext cx="2057400" cy="273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0B8995AE-9351-463D-8B8D-9A072CC200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tags" Target="../tags/tag8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.xml"/><Relationship Id="rId1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6.xml"/><Relationship Id="rId1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4287" y="582"/>
            <a:ext cx="9182100" cy="5163503"/>
          </a:xfrm>
          <a:prstGeom prst="rect">
            <a:avLst/>
          </a:prstGeom>
          <a:solidFill>
            <a:srgbClr val="3049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25" name="稻壳儿春秋广告/盗版必究        原创来源：http://chn.docer.com/works?userid=199329941#!/work_time"/>
          <p:cNvSpPr/>
          <p:nvPr/>
        </p:nvSpPr>
        <p:spPr>
          <a:xfrm>
            <a:off x="-13970" y="572267"/>
            <a:ext cx="3965575" cy="4572000"/>
          </a:xfrm>
          <a:custGeom>
            <a:avLst/>
            <a:gdLst>
              <a:gd name="connsiteX0" fmla="*/ 0 w 5287223"/>
              <a:gd name="connsiteY0" fmla="*/ 0 h 5139372"/>
              <a:gd name="connsiteX1" fmla="*/ 5287223 w 5287223"/>
              <a:gd name="connsiteY1" fmla="*/ 0 h 5139372"/>
              <a:gd name="connsiteX2" fmla="*/ 4002380 w 5287223"/>
              <a:gd name="connsiteY2" fmla="*/ 5139372 h 5139372"/>
              <a:gd name="connsiteX3" fmla="*/ 0 w 5287223"/>
              <a:gd name="connsiteY3" fmla="*/ 5139372 h 5139372"/>
              <a:gd name="connsiteX4" fmla="*/ 0 w 5287223"/>
              <a:gd name="connsiteY4" fmla="*/ 0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7223" h="5139372">
                <a:moveTo>
                  <a:pt x="0" y="0"/>
                </a:moveTo>
                <a:lnTo>
                  <a:pt x="5287223" y="0"/>
                </a:lnTo>
                <a:lnTo>
                  <a:pt x="4002380" y="5139372"/>
                </a:lnTo>
                <a:lnTo>
                  <a:pt x="0" y="5139372"/>
                </a:lnTo>
                <a:lnTo>
                  <a:pt x="0" y="0"/>
                </a:lnTo>
                <a:close/>
              </a:path>
            </a:pathLst>
          </a:custGeom>
          <a:solidFill>
            <a:srgbClr val="FF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>
            <a:off x="3745230" y="584332"/>
            <a:ext cx="5422900" cy="4559935"/>
          </a:xfrm>
          <a:custGeom>
            <a:avLst/>
            <a:gdLst>
              <a:gd name="connsiteX0" fmla="*/ 1284843 w 7230610"/>
              <a:gd name="connsiteY0" fmla="*/ 0 h 5139372"/>
              <a:gd name="connsiteX1" fmla="*/ 3491529 w 7230610"/>
              <a:gd name="connsiteY1" fmla="*/ 0 h 5139372"/>
              <a:gd name="connsiteX2" fmla="*/ 6835366 w 7230610"/>
              <a:gd name="connsiteY2" fmla="*/ 0 h 5139372"/>
              <a:gd name="connsiteX3" fmla="*/ 7230610 w 7230610"/>
              <a:gd name="connsiteY3" fmla="*/ 0 h 5139372"/>
              <a:gd name="connsiteX4" fmla="*/ 7230610 w 7230610"/>
              <a:gd name="connsiteY4" fmla="*/ 5139372 h 5139372"/>
              <a:gd name="connsiteX5" fmla="*/ 5550523 w 7230610"/>
              <a:gd name="connsiteY5" fmla="*/ 5139372 h 5139372"/>
              <a:gd name="connsiteX6" fmla="*/ 3491529 w 7230610"/>
              <a:gd name="connsiteY6" fmla="*/ 5139372 h 5139372"/>
              <a:gd name="connsiteX7" fmla="*/ 0 w 7230610"/>
              <a:gd name="connsiteY7" fmla="*/ 5139372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0610" h="5139372">
                <a:moveTo>
                  <a:pt x="1284843" y="0"/>
                </a:moveTo>
                <a:lnTo>
                  <a:pt x="3491529" y="0"/>
                </a:lnTo>
                <a:lnTo>
                  <a:pt x="6835366" y="0"/>
                </a:lnTo>
                <a:lnTo>
                  <a:pt x="7230610" y="0"/>
                </a:lnTo>
                <a:lnTo>
                  <a:pt x="7230610" y="5139372"/>
                </a:lnTo>
                <a:lnTo>
                  <a:pt x="5550523" y="5139372"/>
                </a:lnTo>
                <a:lnTo>
                  <a:pt x="3491529" y="5139372"/>
                </a:lnTo>
                <a:lnTo>
                  <a:pt x="0" y="5139372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>
            <a:off x="-13970" y="1359667"/>
            <a:ext cx="5754370" cy="2996565"/>
          </a:xfrm>
          <a:custGeom>
            <a:avLst/>
            <a:gdLst>
              <a:gd name="connsiteX0" fmla="*/ 0 w 7672171"/>
              <a:gd name="connsiteY0" fmla="*/ 0 h 3368437"/>
              <a:gd name="connsiteX1" fmla="*/ 7672171 w 7672171"/>
              <a:gd name="connsiteY1" fmla="*/ 0 h 3368437"/>
              <a:gd name="connsiteX2" fmla="*/ 6830062 w 7672171"/>
              <a:gd name="connsiteY2" fmla="*/ 3368437 h 3368437"/>
              <a:gd name="connsiteX3" fmla="*/ 0 w 7672171"/>
              <a:gd name="connsiteY3" fmla="*/ 3368437 h 3368437"/>
              <a:gd name="connsiteX4" fmla="*/ 0 w 7672171"/>
              <a:gd name="connsiteY4" fmla="*/ 0 h 336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2171" h="3368437">
                <a:moveTo>
                  <a:pt x="0" y="0"/>
                </a:moveTo>
                <a:lnTo>
                  <a:pt x="7672171" y="0"/>
                </a:lnTo>
                <a:lnTo>
                  <a:pt x="6830062" y="3368437"/>
                </a:lnTo>
                <a:lnTo>
                  <a:pt x="0" y="3368437"/>
                </a:lnTo>
                <a:lnTo>
                  <a:pt x="0" y="0"/>
                </a:lnTo>
                <a:close/>
              </a:path>
            </a:pathLst>
          </a:custGeom>
          <a:solidFill>
            <a:srgbClr val="A02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28" name="稻壳儿春秋广告/盗版必究        原创来源：http://chn.docer.com/works?userid=199329941#!/work_time"/>
          <p:cNvSpPr txBox="1"/>
          <p:nvPr/>
        </p:nvSpPr>
        <p:spPr>
          <a:xfrm>
            <a:off x="447675" y="2484755"/>
            <a:ext cx="47199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跨境电商的发展现状和趋势</a:t>
            </a:r>
            <a:endParaRPr lang="zh-CN" altLang="en-US" sz="4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2" name="稻壳儿春秋广告/盗版必究        原创来源：http://chn.docer.com/works?userid=199329941#!/work_time"/>
          <p:cNvSpPr txBox="1"/>
          <p:nvPr/>
        </p:nvSpPr>
        <p:spPr>
          <a:xfrm>
            <a:off x="447675" y="1684152"/>
            <a:ext cx="17824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lang="en-US" altLang="zh-CN" sz="4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4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章</a:t>
            </a:r>
            <a:endParaRPr lang="zh-CN" altLang="en-US" sz="4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3" name="稻壳儿春秋广告/盗版必究        原创来源：http://chn.docer.com/works?userid=199329941#!/work_time"/>
          <p:cNvSpPr/>
          <p:nvPr/>
        </p:nvSpPr>
        <p:spPr>
          <a:xfrm>
            <a:off x="8709660" y="767"/>
            <a:ext cx="382270" cy="494665"/>
          </a:xfrm>
          <a:prstGeom prst="rect">
            <a:avLst/>
          </a:prstGeom>
          <a:solidFill>
            <a:srgbClr val="FF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稻壳儿春秋广告/盗版必究        原创来源：http://chn.docer.com/works?userid=199329941#!/work_time"/>
          <p:cNvSpPr/>
          <p:nvPr/>
        </p:nvSpPr>
        <p:spPr>
          <a:xfrm flipH="1" flipV="1">
            <a:off x="5876697" y="984364"/>
            <a:ext cx="3267302" cy="3175937"/>
          </a:xfrm>
          <a:custGeom>
            <a:avLst/>
            <a:gdLst>
              <a:gd name="connsiteX0" fmla="*/ 0 w 5287223"/>
              <a:gd name="connsiteY0" fmla="*/ 0 h 5139372"/>
              <a:gd name="connsiteX1" fmla="*/ 5287223 w 5287223"/>
              <a:gd name="connsiteY1" fmla="*/ 0 h 5139372"/>
              <a:gd name="connsiteX2" fmla="*/ 4002380 w 5287223"/>
              <a:gd name="connsiteY2" fmla="*/ 5139372 h 5139372"/>
              <a:gd name="connsiteX3" fmla="*/ 0 w 5287223"/>
              <a:gd name="connsiteY3" fmla="*/ 5139372 h 5139372"/>
              <a:gd name="connsiteX4" fmla="*/ 0 w 5287223"/>
              <a:gd name="connsiteY4" fmla="*/ 0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7223" h="5139372">
                <a:moveTo>
                  <a:pt x="0" y="0"/>
                </a:moveTo>
                <a:lnTo>
                  <a:pt x="5287223" y="0"/>
                </a:lnTo>
                <a:lnTo>
                  <a:pt x="4002380" y="5139372"/>
                </a:lnTo>
                <a:lnTo>
                  <a:pt x="0" y="5139372"/>
                </a:lnTo>
                <a:lnTo>
                  <a:pt x="0" y="0"/>
                </a:lnTo>
                <a:close/>
              </a:path>
            </a:pathLst>
          </a:custGeom>
          <a:solidFill>
            <a:srgbClr val="304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22" name="稻壳儿春秋广告/盗版必究        原创来源：http://chn.docer.com/works?userid=199329941#!/work_time"/>
          <p:cNvSpPr/>
          <p:nvPr/>
        </p:nvSpPr>
        <p:spPr>
          <a:xfrm>
            <a:off x="20479" y="-959"/>
            <a:ext cx="5295014" cy="5146946"/>
          </a:xfrm>
          <a:custGeom>
            <a:avLst/>
            <a:gdLst>
              <a:gd name="connsiteX0" fmla="*/ 0 w 5287223"/>
              <a:gd name="connsiteY0" fmla="*/ 0 h 5139372"/>
              <a:gd name="connsiteX1" fmla="*/ 5287223 w 5287223"/>
              <a:gd name="connsiteY1" fmla="*/ 0 h 5139372"/>
              <a:gd name="connsiteX2" fmla="*/ 4002380 w 5287223"/>
              <a:gd name="connsiteY2" fmla="*/ 5139372 h 5139372"/>
              <a:gd name="connsiteX3" fmla="*/ 0 w 5287223"/>
              <a:gd name="connsiteY3" fmla="*/ 5139372 h 5139372"/>
              <a:gd name="connsiteX4" fmla="*/ 0 w 5287223"/>
              <a:gd name="connsiteY4" fmla="*/ 0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7223" h="5139372">
                <a:moveTo>
                  <a:pt x="0" y="0"/>
                </a:moveTo>
                <a:lnTo>
                  <a:pt x="5287223" y="0"/>
                </a:lnTo>
                <a:lnTo>
                  <a:pt x="4002380" y="5139372"/>
                </a:lnTo>
                <a:lnTo>
                  <a:pt x="0" y="513937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 flipH="1" flipV="1">
            <a:off x="3620385" y="1359771"/>
            <a:ext cx="5523614" cy="2425121"/>
          </a:xfrm>
          <a:custGeom>
            <a:avLst/>
            <a:gdLst>
              <a:gd name="connsiteX0" fmla="*/ 0 w 7672171"/>
              <a:gd name="connsiteY0" fmla="*/ 0 h 3368437"/>
              <a:gd name="connsiteX1" fmla="*/ 7672171 w 7672171"/>
              <a:gd name="connsiteY1" fmla="*/ 0 h 3368437"/>
              <a:gd name="connsiteX2" fmla="*/ 6830062 w 7672171"/>
              <a:gd name="connsiteY2" fmla="*/ 3368437 h 3368437"/>
              <a:gd name="connsiteX3" fmla="*/ 0 w 7672171"/>
              <a:gd name="connsiteY3" fmla="*/ 3368437 h 3368437"/>
              <a:gd name="connsiteX4" fmla="*/ 0 w 7672171"/>
              <a:gd name="connsiteY4" fmla="*/ 0 h 336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2171" h="3368437">
                <a:moveTo>
                  <a:pt x="0" y="0"/>
                </a:moveTo>
                <a:lnTo>
                  <a:pt x="7672171" y="0"/>
                </a:lnTo>
                <a:lnTo>
                  <a:pt x="6830062" y="3368437"/>
                </a:lnTo>
                <a:lnTo>
                  <a:pt x="0" y="3368437"/>
                </a:lnTo>
                <a:lnTo>
                  <a:pt x="0" y="0"/>
                </a:lnTo>
                <a:close/>
              </a:path>
            </a:pathLst>
          </a:custGeom>
          <a:solidFill>
            <a:srgbClr val="A02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26" name="稻壳儿春秋广告/盗版必究"/>
          <p:cNvSpPr txBox="1"/>
          <p:nvPr/>
        </p:nvSpPr>
        <p:spPr>
          <a:xfrm flipH="1">
            <a:off x="5078095" y="2527935"/>
            <a:ext cx="35255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北美</a:t>
            </a:r>
            <a:endParaRPr lang="zh-CN" altLang="en-US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7" name="稻壳儿春秋广告/盗版必究        原创来源：http://chn.docer.com/works?userid=199329941#!/work_time"/>
          <p:cNvSpPr txBox="1"/>
          <p:nvPr/>
        </p:nvSpPr>
        <p:spPr>
          <a:xfrm>
            <a:off x="5944107" y="1857736"/>
            <a:ext cx="26594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Part Three</a:t>
            </a:r>
            <a:endParaRPr lang="zh-CN" altLang="en-US" sz="3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741680" y="1405890"/>
            <a:ext cx="4467225" cy="2457450"/>
          </a:xfrm>
          <a:prstGeom prst="rect">
            <a:avLst/>
          </a:prstGeom>
          <a:solidFill>
            <a:srgbClr val="A020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" name="稻壳儿春秋广告/盗版必究        原创来源：http://chn.docer.com/works?userid=199329941#!/work_time"/>
          <p:cNvSpPr txBox="1"/>
          <p:nvPr userDrawn="1"/>
        </p:nvSpPr>
        <p:spPr>
          <a:xfrm>
            <a:off x="797560" y="241935"/>
            <a:ext cx="6737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A0204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北美—最受欢迎的跨境电子商务市场</a:t>
            </a:r>
            <a:endParaRPr lang="zh-CN" altLang="en-US" sz="2800" dirty="0">
              <a:solidFill>
                <a:srgbClr val="A0204C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稻壳儿春秋广告/盗版必究        原创来源：http://chn.docer.com/works?userid=199329941#!/work_time"/>
          <p:cNvSpPr txBox="1"/>
          <p:nvPr/>
        </p:nvSpPr>
        <p:spPr>
          <a:xfrm>
            <a:off x="1064260" y="1726565"/>
            <a:ext cx="3556000" cy="1691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06400" algn="just" fontAlgn="auto">
              <a:lnSpc>
                <a:spcPct val="130000"/>
              </a:lnSpc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en-US" altLang="zh-CN"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数据显示，2018年加拿大网购者达268万，其中有63%的网购消费者使用过跨境电商购买产品，加拿大的跨境电商使用者青睐购买美国、中国、墨西哥和德国的产品。</a:t>
            </a:r>
            <a:endParaRPr lang="en-US" altLang="zh-CN"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4944110" y="1215390"/>
          <a:ext cx="4195445" cy="3147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春秋广告/盗版必究        原创来源：http://chn.docer.com/works?userid=199329941#!/work_time"/>
          <p:cNvSpPr txBox="1"/>
          <p:nvPr/>
        </p:nvSpPr>
        <p:spPr>
          <a:xfrm>
            <a:off x="720090" y="243840"/>
            <a:ext cx="6401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A0204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北美—最受欢迎的跨境电子商务市场</a:t>
            </a:r>
            <a:endParaRPr lang="zh-CN" altLang="en-US" sz="2800" dirty="0">
              <a:solidFill>
                <a:srgbClr val="A0204C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稻壳儿春秋广告/盗版必究        原创来源：http://chn.docer.com/works?userid=199329941#!/work_time"/>
          <p:cNvSpPr/>
          <p:nvPr/>
        </p:nvSpPr>
        <p:spPr bwMode="auto">
          <a:xfrm>
            <a:off x="882650" y="1484630"/>
            <a:ext cx="7378700" cy="2796540"/>
          </a:xfrm>
          <a:prstGeom prst="rect">
            <a:avLst/>
          </a:prstGeom>
          <a:solidFill>
            <a:srgbClr val="304971"/>
          </a:solidFill>
          <a:ln w="25400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2700" dist="50800" dir="3240024" algn="ctr" rotWithShape="0">
              <a:schemeClr val="bg2">
                <a:alpha val="6999"/>
              </a:schemeClr>
            </a:outerShdw>
          </a:effectLst>
        </p:spPr>
        <p:txBody>
          <a:bodyPr lIns="0" tIns="0" rIns="0" bIns="0"/>
          <a:lstStyle/>
          <a:p>
            <a:endParaRPr lang="en-US" sz="1350">
              <a:solidFill>
                <a:srgbClr val="304971"/>
              </a:solidFill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7" name="稻壳儿春秋广告/盗版必究        原创来源：http://chn.docer.com/works?userid=199329941#!/work_time"/>
          <p:cNvSpPr/>
          <p:nvPr/>
        </p:nvSpPr>
        <p:spPr bwMode="auto">
          <a:xfrm>
            <a:off x="2949907" y="2913117"/>
            <a:ext cx="394397" cy="57516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9636" y="3375"/>
                </a:moveTo>
                <a:lnTo>
                  <a:pt x="1964" y="3376"/>
                </a:lnTo>
                <a:lnTo>
                  <a:pt x="1964" y="2026"/>
                </a:lnTo>
                <a:cubicBezTo>
                  <a:pt x="1964" y="1653"/>
                  <a:pt x="2403" y="1351"/>
                  <a:pt x="2945" y="1351"/>
                </a:cubicBezTo>
                <a:lnTo>
                  <a:pt x="18655" y="1350"/>
                </a:lnTo>
                <a:cubicBezTo>
                  <a:pt x="19195" y="1350"/>
                  <a:pt x="19636" y="1653"/>
                  <a:pt x="19636" y="2025"/>
                </a:cubicBezTo>
                <a:cubicBezTo>
                  <a:pt x="19636" y="2025"/>
                  <a:pt x="19636" y="3375"/>
                  <a:pt x="19636" y="3375"/>
                </a:cubicBezTo>
                <a:close/>
                <a:moveTo>
                  <a:pt x="19636" y="17547"/>
                </a:moveTo>
                <a:lnTo>
                  <a:pt x="1964" y="17547"/>
                </a:lnTo>
                <a:lnTo>
                  <a:pt x="1964" y="4051"/>
                </a:lnTo>
                <a:lnTo>
                  <a:pt x="19636" y="4050"/>
                </a:lnTo>
                <a:cubicBezTo>
                  <a:pt x="19636" y="4050"/>
                  <a:pt x="19636" y="17547"/>
                  <a:pt x="19636" y="17547"/>
                </a:cubicBezTo>
                <a:close/>
                <a:moveTo>
                  <a:pt x="19636" y="19574"/>
                </a:moveTo>
                <a:cubicBezTo>
                  <a:pt x="19636" y="19947"/>
                  <a:pt x="19195" y="20249"/>
                  <a:pt x="18655" y="20249"/>
                </a:cubicBezTo>
                <a:lnTo>
                  <a:pt x="2945" y="20250"/>
                </a:lnTo>
                <a:cubicBezTo>
                  <a:pt x="2403" y="20250"/>
                  <a:pt x="1964" y="19947"/>
                  <a:pt x="1964" y="19575"/>
                </a:cubicBezTo>
                <a:lnTo>
                  <a:pt x="1964" y="18222"/>
                </a:lnTo>
                <a:lnTo>
                  <a:pt x="19636" y="18222"/>
                </a:lnTo>
                <a:cubicBezTo>
                  <a:pt x="19636" y="18222"/>
                  <a:pt x="19636" y="19574"/>
                  <a:pt x="19636" y="19574"/>
                </a:cubicBezTo>
                <a:close/>
                <a:moveTo>
                  <a:pt x="18655" y="0"/>
                </a:moveTo>
                <a:lnTo>
                  <a:pt x="2945" y="1"/>
                </a:lnTo>
                <a:cubicBezTo>
                  <a:pt x="1317" y="1"/>
                  <a:pt x="0" y="907"/>
                  <a:pt x="0" y="2026"/>
                </a:cubicBezTo>
                <a:lnTo>
                  <a:pt x="0" y="19575"/>
                </a:lnTo>
                <a:cubicBezTo>
                  <a:pt x="0" y="20694"/>
                  <a:pt x="1317" y="21600"/>
                  <a:pt x="2945" y="21600"/>
                </a:cubicBezTo>
                <a:lnTo>
                  <a:pt x="18655" y="21599"/>
                </a:lnTo>
                <a:cubicBezTo>
                  <a:pt x="20281" y="21599"/>
                  <a:pt x="21600" y="20693"/>
                  <a:pt x="21600" y="19574"/>
                </a:cubicBezTo>
                <a:lnTo>
                  <a:pt x="21600" y="2025"/>
                </a:lnTo>
                <a:cubicBezTo>
                  <a:pt x="21600" y="906"/>
                  <a:pt x="20281" y="0"/>
                  <a:pt x="1865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 sz="1350" dirty="0"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稻壳儿春秋广告/盗版必究        原创来源：http://chn.docer.com/works?userid=199329941#!/work_time"/>
          <p:cNvSpPr/>
          <p:nvPr/>
        </p:nvSpPr>
        <p:spPr bwMode="auto">
          <a:xfrm>
            <a:off x="3110815" y="2967210"/>
            <a:ext cx="71896" cy="1780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0800"/>
                </a:moveTo>
                <a:cubicBezTo>
                  <a:pt x="21600" y="16759"/>
                  <a:pt x="20387" y="21600"/>
                  <a:pt x="18900" y="21600"/>
                </a:cubicBezTo>
                <a:lnTo>
                  <a:pt x="2700" y="21600"/>
                </a:lnTo>
                <a:cubicBezTo>
                  <a:pt x="1202" y="21600"/>
                  <a:pt x="0" y="16759"/>
                  <a:pt x="0" y="10800"/>
                </a:cubicBezTo>
                <a:cubicBezTo>
                  <a:pt x="0" y="4841"/>
                  <a:pt x="1202" y="0"/>
                  <a:pt x="2700" y="0"/>
                </a:cubicBezTo>
                <a:lnTo>
                  <a:pt x="18900" y="0"/>
                </a:lnTo>
                <a:cubicBezTo>
                  <a:pt x="20387" y="0"/>
                  <a:pt x="21600" y="4841"/>
                  <a:pt x="21600" y="1080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 sz="1350"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 bwMode="auto">
          <a:xfrm>
            <a:off x="3129303" y="3416383"/>
            <a:ext cx="35606" cy="1848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0800"/>
                </a:moveTo>
                <a:cubicBezTo>
                  <a:pt x="21600" y="16770"/>
                  <a:pt x="19174" y="21600"/>
                  <a:pt x="16200" y="21600"/>
                </a:cubicBezTo>
                <a:lnTo>
                  <a:pt x="5400" y="21600"/>
                </a:lnTo>
                <a:cubicBezTo>
                  <a:pt x="2405" y="21600"/>
                  <a:pt x="0" y="16770"/>
                  <a:pt x="0" y="10800"/>
                </a:cubicBezTo>
                <a:cubicBezTo>
                  <a:pt x="0" y="4830"/>
                  <a:pt x="2405" y="0"/>
                  <a:pt x="5400" y="0"/>
                </a:cubicBezTo>
                <a:lnTo>
                  <a:pt x="16200" y="0"/>
                </a:lnTo>
                <a:cubicBezTo>
                  <a:pt x="19174" y="0"/>
                  <a:pt x="21600" y="4830"/>
                  <a:pt x="21600" y="1080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 sz="1350"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0" name="稻壳儿春秋广告/盗版必究        原创来源：http://chn.docer.com/works?userid=199329941#!/work_time"/>
          <p:cNvSpPr/>
          <p:nvPr/>
        </p:nvSpPr>
        <p:spPr bwMode="auto">
          <a:xfrm>
            <a:off x="1594853" y="2311251"/>
            <a:ext cx="1089384" cy="7258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0700" y="20255"/>
                </a:moveTo>
                <a:lnTo>
                  <a:pt x="900" y="20255"/>
                </a:lnTo>
                <a:lnTo>
                  <a:pt x="900" y="1350"/>
                </a:lnTo>
                <a:lnTo>
                  <a:pt x="20700" y="1350"/>
                </a:lnTo>
                <a:cubicBezTo>
                  <a:pt x="20700" y="1350"/>
                  <a:pt x="20700" y="20255"/>
                  <a:pt x="20700" y="20255"/>
                </a:cubicBezTo>
                <a:close/>
                <a:moveTo>
                  <a:pt x="20700" y="0"/>
                </a:moveTo>
                <a:lnTo>
                  <a:pt x="900" y="5"/>
                </a:lnTo>
                <a:cubicBezTo>
                  <a:pt x="403" y="5"/>
                  <a:pt x="0" y="603"/>
                  <a:pt x="0" y="1350"/>
                </a:cubicBezTo>
                <a:lnTo>
                  <a:pt x="0" y="20250"/>
                </a:lnTo>
                <a:cubicBezTo>
                  <a:pt x="0" y="20996"/>
                  <a:pt x="403" y="21600"/>
                  <a:pt x="900" y="21600"/>
                </a:cubicBezTo>
                <a:lnTo>
                  <a:pt x="20700" y="21600"/>
                </a:lnTo>
                <a:cubicBezTo>
                  <a:pt x="21197" y="21600"/>
                  <a:pt x="21600" y="20996"/>
                  <a:pt x="21600" y="20250"/>
                </a:cubicBezTo>
                <a:lnTo>
                  <a:pt x="21600" y="1350"/>
                </a:lnTo>
                <a:cubicBezTo>
                  <a:pt x="21600" y="603"/>
                  <a:pt x="21197" y="0"/>
                  <a:pt x="20700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 sz="1350"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1" name="稻壳儿春秋广告/盗版必究        原创来源：http://chn.docer.com/works?userid=199329941#!/work_time"/>
          <p:cNvSpPr/>
          <p:nvPr/>
        </p:nvSpPr>
        <p:spPr bwMode="auto">
          <a:xfrm>
            <a:off x="1413404" y="2130486"/>
            <a:ext cx="1452284" cy="135984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0250" y="16562"/>
                </a:moveTo>
                <a:cubicBezTo>
                  <a:pt x="20250" y="16959"/>
                  <a:pt x="19947" y="17282"/>
                  <a:pt x="19575" y="17282"/>
                </a:cubicBezTo>
                <a:lnTo>
                  <a:pt x="13500" y="17282"/>
                </a:lnTo>
                <a:lnTo>
                  <a:pt x="8100" y="17282"/>
                </a:lnTo>
                <a:lnTo>
                  <a:pt x="2025" y="17282"/>
                </a:lnTo>
                <a:cubicBezTo>
                  <a:pt x="1652" y="17282"/>
                  <a:pt x="1350" y="16959"/>
                  <a:pt x="1350" y="16562"/>
                </a:cubicBezTo>
                <a:lnTo>
                  <a:pt x="1350" y="2160"/>
                </a:lnTo>
                <a:cubicBezTo>
                  <a:pt x="1350" y="1763"/>
                  <a:pt x="1652" y="1440"/>
                  <a:pt x="2025" y="1440"/>
                </a:cubicBezTo>
                <a:lnTo>
                  <a:pt x="19575" y="1440"/>
                </a:lnTo>
                <a:cubicBezTo>
                  <a:pt x="19947" y="1440"/>
                  <a:pt x="20250" y="1763"/>
                  <a:pt x="20250" y="2160"/>
                </a:cubicBezTo>
                <a:cubicBezTo>
                  <a:pt x="20250" y="2160"/>
                  <a:pt x="20250" y="16562"/>
                  <a:pt x="20250" y="16562"/>
                </a:cubicBezTo>
                <a:close/>
                <a:moveTo>
                  <a:pt x="19575" y="0"/>
                </a:moveTo>
                <a:lnTo>
                  <a:pt x="2025" y="0"/>
                </a:lnTo>
                <a:cubicBezTo>
                  <a:pt x="906" y="0"/>
                  <a:pt x="0" y="967"/>
                  <a:pt x="0" y="2160"/>
                </a:cubicBezTo>
                <a:lnTo>
                  <a:pt x="0" y="16562"/>
                </a:lnTo>
                <a:cubicBezTo>
                  <a:pt x="0" y="17753"/>
                  <a:pt x="903" y="18718"/>
                  <a:pt x="2018" y="18722"/>
                </a:cubicBezTo>
                <a:lnTo>
                  <a:pt x="8775" y="18722"/>
                </a:lnTo>
                <a:lnTo>
                  <a:pt x="8775" y="19597"/>
                </a:lnTo>
                <a:lnTo>
                  <a:pt x="4562" y="20181"/>
                </a:lnTo>
                <a:cubicBezTo>
                  <a:pt x="4261" y="20262"/>
                  <a:pt x="4050" y="20549"/>
                  <a:pt x="4050" y="20880"/>
                </a:cubicBezTo>
                <a:cubicBezTo>
                  <a:pt x="4050" y="21278"/>
                  <a:pt x="4352" y="21600"/>
                  <a:pt x="4725" y="21600"/>
                </a:cubicBezTo>
                <a:lnTo>
                  <a:pt x="16875" y="21600"/>
                </a:lnTo>
                <a:cubicBezTo>
                  <a:pt x="17248" y="21600"/>
                  <a:pt x="17550" y="21278"/>
                  <a:pt x="17550" y="20880"/>
                </a:cubicBezTo>
                <a:cubicBezTo>
                  <a:pt x="17550" y="20549"/>
                  <a:pt x="17339" y="20262"/>
                  <a:pt x="17038" y="20181"/>
                </a:cubicBezTo>
                <a:lnTo>
                  <a:pt x="12825" y="19597"/>
                </a:lnTo>
                <a:lnTo>
                  <a:pt x="12825" y="18722"/>
                </a:lnTo>
                <a:lnTo>
                  <a:pt x="19582" y="18722"/>
                </a:lnTo>
                <a:cubicBezTo>
                  <a:pt x="20697" y="18718"/>
                  <a:pt x="21600" y="17753"/>
                  <a:pt x="21600" y="16562"/>
                </a:cubicBezTo>
                <a:lnTo>
                  <a:pt x="21600" y="2160"/>
                </a:lnTo>
                <a:cubicBezTo>
                  <a:pt x="21600" y="967"/>
                  <a:pt x="20693" y="0"/>
                  <a:pt x="1957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 sz="1350"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>
            <a:off x="3975735" y="1741805"/>
            <a:ext cx="3962400" cy="2370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预测</a:t>
            </a:r>
            <a:r>
              <a:rPr lang="zh-CN" altLang="zh-CN"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endParaRPr lang="en-US" altLang="zh-CN"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《2020全球跨境电商趋势报告》</a:t>
            </a:r>
            <a:r>
              <a:rPr lang="zh-CN" altLang="en-US"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预测：</a:t>
            </a:r>
            <a:r>
              <a:rPr lang="en-US" altLang="zh-CN"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到2020年，北美仍是全球第三大跨境B2C电商市场，届时，美国不仅是消费者跨境购物的第一产品来源国，也是跨境购物的重要产品目的国。总之，未来几年，北美市场是跨境电商进出口的必争之地。</a:t>
            </a:r>
            <a:endParaRPr lang="en-US" altLang="zh-CN"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稻壳儿春秋广告/盗版必究        原创来源：http://chn.docer.com/works?userid=199329941#!/work_time"/>
          <p:cNvSpPr/>
          <p:nvPr/>
        </p:nvSpPr>
        <p:spPr>
          <a:xfrm flipH="1" flipV="1">
            <a:off x="5876697" y="984364"/>
            <a:ext cx="3267302" cy="3175937"/>
          </a:xfrm>
          <a:custGeom>
            <a:avLst/>
            <a:gdLst>
              <a:gd name="connsiteX0" fmla="*/ 0 w 5287223"/>
              <a:gd name="connsiteY0" fmla="*/ 0 h 5139372"/>
              <a:gd name="connsiteX1" fmla="*/ 5287223 w 5287223"/>
              <a:gd name="connsiteY1" fmla="*/ 0 h 5139372"/>
              <a:gd name="connsiteX2" fmla="*/ 4002380 w 5287223"/>
              <a:gd name="connsiteY2" fmla="*/ 5139372 h 5139372"/>
              <a:gd name="connsiteX3" fmla="*/ 0 w 5287223"/>
              <a:gd name="connsiteY3" fmla="*/ 5139372 h 5139372"/>
              <a:gd name="connsiteX4" fmla="*/ 0 w 5287223"/>
              <a:gd name="connsiteY4" fmla="*/ 0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7223" h="5139372">
                <a:moveTo>
                  <a:pt x="0" y="0"/>
                </a:moveTo>
                <a:lnTo>
                  <a:pt x="5287223" y="0"/>
                </a:lnTo>
                <a:lnTo>
                  <a:pt x="4002380" y="5139372"/>
                </a:lnTo>
                <a:lnTo>
                  <a:pt x="0" y="5139372"/>
                </a:lnTo>
                <a:lnTo>
                  <a:pt x="0" y="0"/>
                </a:lnTo>
                <a:close/>
              </a:path>
            </a:pathLst>
          </a:custGeom>
          <a:solidFill>
            <a:srgbClr val="304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22" name="稻壳儿春秋广告/盗版必究        原创来源：http://chn.docer.com/works?userid=199329941#!/work_time"/>
          <p:cNvSpPr/>
          <p:nvPr/>
        </p:nvSpPr>
        <p:spPr>
          <a:xfrm>
            <a:off x="20479" y="-959"/>
            <a:ext cx="5295014" cy="5146946"/>
          </a:xfrm>
          <a:custGeom>
            <a:avLst/>
            <a:gdLst>
              <a:gd name="connsiteX0" fmla="*/ 0 w 5287223"/>
              <a:gd name="connsiteY0" fmla="*/ 0 h 5139372"/>
              <a:gd name="connsiteX1" fmla="*/ 5287223 w 5287223"/>
              <a:gd name="connsiteY1" fmla="*/ 0 h 5139372"/>
              <a:gd name="connsiteX2" fmla="*/ 4002380 w 5287223"/>
              <a:gd name="connsiteY2" fmla="*/ 5139372 h 5139372"/>
              <a:gd name="connsiteX3" fmla="*/ 0 w 5287223"/>
              <a:gd name="connsiteY3" fmla="*/ 5139372 h 5139372"/>
              <a:gd name="connsiteX4" fmla="*/ 0 w 5287223"/>
              <a:gd name="connsiteY4" fmla="*/ 0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7223" h="5139372">
                <a:moveTo>
                  <a:pt x="0" y="0"/>
                </a:moveTo>
                <a:lnTo>
                  <a:pt x="5287223" y="0"/>
                </a:lnTo>
                <a:lnTo>
                  <a:pt x="4002380" y="5139372"/>
                </a:lnTo>
                <a:lnTo>
                  <a:pt x="0" y="513937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 flipH="1" flipV="1">
            <a:off x="3620385" y="1359771"/>
            <a:ext cx="5523614" cy="2425121"/>
          </a:xfrm>
          <a:custGeom>
            <a:avLst/>
            <a:gdLst>
              <a:gd name="connsiteX0" fmla="*/ 0 w 7672171"/>
              <a:gd name="connsiteY0" fmla="*/ 0 h 3368437"/>
              <a:gd name="connsiteX1" fmla="*/ 7672171 w 7672171"/>
              <a:gd name="connsiteY1" fmla="*/ 0 h 3368437"/>
              <a:gd name="connsiteX2" fmla="*/ 6830062 w 7672171"/>
              <a:gd name="connsiteY2" fmla="*/ 3368437 h 3368437"/>
              <a:gd name="connsiteX3" fmla="*/ 0 w 7672171"/>
              <a:gd name="connsiteY3" fmla="*/ 3368437 h 3368437"/>
              <a:gd name="connsiteX4" fmla="*/ 0 w 7672171"/>
              <a:gd name="connsiteY4" fmla="*/ 0 h 336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2171" h="3368437">
                <a:moveTo>
                  <a:pt x="0" y="0"/>
                </a:moveTo>
                <a:lnTo>
                  <a:pt x="7672171" y="0"/>
                </a:lnTo>
                <a:lnTo>
                  <a:pt x="6830062" y="3368437"/>
                </a:lnTo>
                <a:lnTo>
                  <a:pt x="0" y="3368437"/>
                </a:lnTo>
                <a:lnTo>
                  <a:pt x="0" y="0"/>
                </a:lnTo>
                <a:close/>
              </a:path>
            </a:pathLst>
          </a:custGeom>
          <a:solidFill>
            <a:srgbClr val="A02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26" name="稻壳儿春秋广告/盗版必究"/>
          <p:cNvSpPr txBox="1"/>
          <p:nvPr/>
        </p:nvSpPr>
        <p:spPr>
          <a:xfrm flipH="1">
            <a:off x="5078095" y="2356485"/>
            <a:ext cx="35255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拉丁美洲</a:t>
            </a:r>
            <a:endParaRPr lang="zh-CN" altLang="en-US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7" name="稻壳儿春秋广告/盗版必究        原创来源：http://chn.docer.com/works?userid=199329941#!/work_time"/>
          <p:cNvSpPr txBox="1"/>
          <p:nvPr/>
        </p:nvSpPr>
        <p:spPr>
          <a:xfrm>
            <a:off x="5944107" y="1686286"/>
            <a:ext cx="26594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Part Four</a:t>
            </a:r>
            <a:endParaRPr lang="zh-CN" altLang="en-US" sz="3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剪去单角的矩形 2"/>
          <p:cNvSpPr/>
          <p:nvPr/>
        </p:nvSpPr>
        <p:spPr>
          <a:xfrm>
            <a:off x="349885" y="1214755"/>
            <a:ext cx="2886075" cy="3581400"/>
          </a:xfrm>
          <a:prstGeom prst="snip1Rect">
            <a:avLst/>
          </a:prstGeom>
          <a:solidFill>
            <a:srgbClr val="A0204C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" name="稻壳儿春秋广告/盗版必究        原创来源：http://chn.docer.com/works?userid=199329941#!/work_time"/>
          <p:cNvSpPr txBox="1"/>
          <p:nvPr userDrawn="1"/>
        </p:nvSpPr>
        <p:spPr>
          <a:xfrm>
            <a:off x="797560" y="241935"/>
            <a:ext cx="7489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A0204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拉丁美洲—最具活力的新兴跨境电子商务市场</a:t>
            </a:r>
            <a:endParaRPr lang="zh-CN" altLang="en-US" sz="2800" dirty="0">
              <a:solidFill>
                <a:srgbClr val="A0204C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稻壳儿春秋广告/盗版必究        原创来源：http://chn.docer.com/works?userid=199329941#!/work_time"/>
          <p:cNvSpPr txBox="1"/>
          <p:nvPr/>
        </p:nvSpPr>
        <p:spPr>
          <a:xfrm>
            <a:off x="549910" y="1398270"/>
            <a:ext cx="2517775" cy="3290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06400" algn="just" fontAlgn="auto">
              <a:lnSpc>
                <a:spcPct val="130000"/>
              </a:lnSpc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en-US" altLang="zh-CN"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在拉丁美洲市场，巴西的电子商务发展较为成熟，电商占零售总额的比例在2018年达到3%。阿根廷发展迅猛，其电商份额已逼近巴西，达2.7%，预计</a:t>
            </a:r>
            <a:r>
              <a:rPr lang="zh-CN" altLang="en-US"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</a:t>
            </a:r>
            <a:r>
              <a:rPr lang="en-US" altLang="zh-CN"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2020年将超过巴西。墨西哥的电商发展相对缓慢，2018年电商份额仅有1.9%。</a:t>
            </a:r>
            <a:endParaRPr lang="en-US" altLang="zh-CN"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88" name="图表 88"/>
          <p:cNvGraphicFramePr/>
          <p:nvPr/>
        </p:nvGraphicFramePr>
        <p:xfrm>
          <a:off x="3413125" y="1261745"/>
          <a:ext cx="5464810" cy="3522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Изображение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96" y="1224410"/>
            <a:ext cx="4041866" cy="3323965"/>
          </a:xfrm>
          <a:prstGeom prst="rect">
            <a:avLst/>
          </a:prstGeom>
        </p:spPr>
      </p:pic>
      <p:sp>
        <p:nvSpPr>
          <p:cNvPr id="4" name="稻壳儿春秋广告/盗版必究        原创来源：http://chn.docer.com/works?userid=199329941#!/work_time"/>
          <p:cNvSpPr txBox="1"/>
          <p:nvPr/>
        </p:nvSpPr>
        <p:spPr>
          <a:xfrm>
            <a:off x="4737735" y="1290955"/>
            <a:ext cx="3962400" cy="3010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</a:pPr>
            <a:r>
              <a:rPr lang="zh-CN" altLang="en-US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预测</a:t>
            </a: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endParaRPr lang="en-US" altLang="zh-CN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《2020全球跨境电商趋势报告》认为，拉美是全球第二大新兴市场，其超过40%的年均增速使其成为全球跨境B2C电商增长最快的地区。</a:t>
            </a:r>
            <a:endParaRPr lang="en-US" altLang="zh-CN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对于俄罗斯和拉美而言，对进口消费品的强烈需求主要因为其产业结构不合理，线下零售业薄弱所导致，这也为跨境电商在这些地区的发展提供了长期增长空间。</a:t>
            </a:r>
            <a:endParaRPr lang="en-US" altLang="zh-CN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 txBox="1"/>
          <p:nvPr/>
        </p:nvSpPr>
        <p:spPr>
          <a:xfrm>
            <a:off x="720090" y="243840"/>
            <a:ext cx="7915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A0204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拉丁美洲—最具活力的新兴跨境电子商务市场</a:t>
            </a:r>
            <a:endParaRPr lang="zh-CN" altLang="en-US" sz="2800" dirty="0">
              <a:solidFill>
                <a:srgbClr val="A0204C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85" y="1386840"/>
            <a:ext cx="3021330" cy="20815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稻壳儿春秋广告/盗版必究        原创来源：http://chn.docer.com/works?userid=199329941#!/work_time"/>
          <p:cNvSpPr/>
          <p:nvPr/>
        </p:nvSpPr>
        <p:spPr>
          <a:xfrm flipH="1" flipV="1">
            <a:off x="5876697" y="984364"/>
            <a:ext cx="3267302" cy="3175937"/>
          </a:xfrm>
          <a:custGeom>
            <a:avLst/>
            <a:gdLst>
              <a:gd name="connsiteX0" fmla="*/ 0 w 5287223"/>
              <a:gd name="connsiteY0" fmla="*/ 0 h 5139372"/>
              <a:gd name="connsiteX1" fmla="*/ 5287223 w 5287223"/>
              <a:gd name="connsiteY1" fmla="*/ 0 h 5139372"/>
              <a:gd name="connsiteX2" fmla="*/ 4002380 w 5287223"/>
              <a:gd name="connsiteY2" fmla="*/ 5139372 h 5139372"/>
              <a:gd name="connsiteX3" fmla="*/ 0 w 5287223"/>
              <a:gd name="connsiteY3" fmla="*/ 5139372 h 5139372"/>
              <a:gd name="connsiteX4" fmla="*/ 0 w 5287223"/>
              <a:gd name="connsiteY4" fmla="*/ 0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7223" h="5139372">
                <a:moveTo>
                  <a:pt x="0" y="0"/>
                </a:moveTo>
                <a:lnTo>
                  <a:pt x="5287223" y="0"/>
                </a:lnTo>
                <a:lnTo>
                  <a:pt x="4002380" y="5139372"/>
                </a:lnTo>
                <a:lnTo>
                  <a:pt x="0" y="5139372"/>
                </a:lnTo>
                <a:lnTo>
                  <a:pt x="0" y="0"/>
                </a:lnTo>
                <a:close/>
              </a:path>
            </a:pathLst>
          </a:custGeom>
          <a:solidFill>
            <a:srgbClr val="304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22" name="稻壳儿春秋广告/盗版必究        原创来源：http://chn.docer.com/works?userid=199329941#!/work_time"/>
          <p:cNvSpPr/>
          <p:nvPr/>
        </p:nvSpPr>
        <p:spPr>
          <a:xfrm>
            <a:off x="20479" y="-959"/>
            <a:ext cx="5295014" cy="5146946"/>
          </a:xfrm>
          <a:custGeom>
            <a:avLst/>
            <a:gdLst>
              <a:gd name="connsiteX0" fmla="*/ 0 w 5287223"/>
              <a:gd name="connsiteY0" fmla="*/ 0 h 5139372"/>
              <a:gd name="connsiteX1" fmla="*/ 5287223 w 5287223"/>
              <a:gd name="connsiteY1" fmla="*/ 0 h 5139372"/>
              <a:gd name="connsiteX2" fmla="*/ 4002380 w 5287223"/>
              <a:gd name="connsiteY2" fmla="*/ 5139372 h 5139372"/>
              <a:gd name="connsiteX3" fmla="*/ 0 w 5287223"/>
              <a:gd name="connsiteY3" fmla="*/ 5139372 h 5139372"/>
              <a:gd name="connsiteX4" fmla="*/ 0 w 5287223"/>
              <a:gd name="connsiteY4" fmla="*/ 0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7223" h="5139372">
                <a:moveTo>
                  <a:pt x="0" y="0"/>
                </a:moveTo>
                <a:lnTo>
                  <a:pt x="5287223" y="0"/>
                </a:lnTo>
                <a:lnTo>
                  <a:pt x="4002380" y="5139372"/>
                </a:lnTo>
                <a:lnTo>
                  <a:pt x="0" y="513937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 flipH="1" flipV="1">
            <a:off x="3620385" y="1359771"/>
            <a:ext cx="5523614" cy="2425121"/>
          </a:xfrm>
          <a:custGeom>
            <a:avLst/>
            <a:gdLst>
              <a:gd name="connsiteX0" fmla="*/ 0 w 7672171"/>
              <a:gd name="connsiteY0" fmla="*/ 0 h 3368437"/>
              <a:gd name="connsiteX1" fmla="*/ 7672171 w 7672171"/>
              <a:gd name="connsiteY1" fmla="*/ 0 h 3368437"/>
              <a:gd name="connsiteX2" fmla="*/ 6830062 w 7672171"/>
              <a:gd name="connsiteY2" fmla="*/ 3368437 h 3368437"/>
              <a:gd name="connsiteX3" fmla="*/ 0 w 7672171"/>
              <a:gd name="connsiteY3" fmla="*/ 3368437 h 3368437"/>
              <a:gd name="connsiteX4" fmla="*/ 0 w 7672171"/>
              <a:gd name="connsiteY4" fmla="*/ 0 h 336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2171" h="3368437">
                <a:moveTo>
                  <a:pt x="0" y="0"/>
                </a:moveTo>
                <a:lnTo>
                  <a:pt x="7672171" y="0"/>
                </a:lnTo>
                <a:lnTo>
                  <a:pt x="6830062" y="3368437"/>
                </a:lnTo>
                <a:lnTo>
                  <a:pt x="0" y="3368437"/>
                </a:lnTo>
                <a:lnTo>
                  <a:pt x="0" y="0"/>
                </a:lnTo>
                <a:close/>
              </a:path>
            </a:pathLst>
          </a:custGeom>
          <a:solidFill>
            <a:srgbClr val="A02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26" name="稻壳儿春秋广告/盗版必究"/>
          <p:cNvSpPr txBox="1"/>
          <p:nvPr/>
        </p:nvSpPr>
        <p:spPr>
          <a:xfrm flipH="1">
            <a:off x="5078095" y="2560955"/>
            <a:ext cx="35255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中东和非洲</a:t>
            </a:r>
            <a:endParaRPr lang="zh-CN" altLang="en-US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7" name="稻壳儿春秋广告/盗版必究        原创来源：http://chn.docer.com/works?userid=199329941#!/work_time"/>
          <p:cNvSpPr txBox="1"/>
          <p:nvPr/>
        </p:nvSpPr>
        <p:spPr>
          <a:xfrm>
            <a:off x="5944107" y="1890756"/>
            <a:ext cx="26594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Part Five</a:t>
            </a:r>
            <a:endParaRPr lang="zh-CN" altLang="en-US" sz="3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稻壳儿春秋广告/盗版必究        原创来源：http://chn.docer.com/works?userid=199329941#!/work_time"/>
          <p:cNvSpPr txBox="1"/>
          <p:nvPr/>
        </p:nvSpPr>
        <p:spPr>
          <a:xfrm>
            <a:off x="720090" y="243840"/>
            <a:ext cx="7820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A0204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中东和非洲—最具活力的新兴跨境电子商务市场</a:t>
            </a:r>
            <a:endParaRPr lang="zh-CN" altLang="en-US" sz="2800" dirty="0">
              <a:solidFill>
                <a:srgbClr val="A0204C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aphicFrame>
        <p:nvGraphicFramePr>
          <p:cNvPr id="89" name="图表 89"/>
          <p:cNvGraphicFramePr/>
          <p:nvPr/>
        </p:nvGraphicFramePr>
        <p:xfrm>
          <a:off x="4470400" y="1285875"/>
          <a:ext cx="414655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748665" y="1348105"/>
            <a:ext cx="3152775" cy="29711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06400" algn="just" fontAlgn="auto">
              <a:lnSpc>
                <a:spcPct val="130000"/>
              </a:lnSpc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中东消费者网购主要购买电子类和时尚类商品。</a:t>
            </a:r>
            <a:endParaRPr lang="zh-CN" altLang="en-US"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406400" algn="just" fontAlgn="auto">
              <a:lnSpc>
                <a:spcPct val="130000"/>
              </a:lnSpc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沙特阿拉伯网购者主要购买品类有玩具、爱好和手工品类、时尚品类、电子与媒体类、家具与电器类。</a:t>
            </a:r>
            <a:endParaRPr lang="zh-CN" altLang="en-US"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406400" algn="just" fontAlgn="auto">
              <a:lnSpc>
                <a:spcPct val="130000"/>
              </a:lnSpc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阿联酋网购者主要购买的品类有软件、电子产品、服装、时尚饰品。</a:t>
            </a:r>
            <a:endParaRPr lang="zh-CN" altLang="en-US"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4287" y="11377"/>
            <a:ext cx="9182100" cy="5163503"/>
          </a:xfrm>
          <a:prstGeom prst="rect">
            <a:avLst/>
          </a:prstGeom>
          <a:solidFill>
            <a:srgbClr val="3049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25" name="稻壳儿春秋广告/盗版必究        原创来源：http://chn.docer.com/works?userid=199329941#!/work_time"/>
          <p:cNvSpPr/>
          <p:nvPr/>
        </p:nvSpPr>
        <p:spPr>
          <a:xfrm>
            <a:off x="-22860" y="592587"/>
            <a:ext cx="4429125" cy="4584065"/>
          </a:xfrm>
          <a:custGeom>
            <a:avLst/>
            <a:gdLst>
              <a:gd name="connsiteX0" fmla="*/ 0 w 5287223"/>
              <a:gd name="connsiteY0" fmla="*/ 0 h 5139372"/>
              <a:gd name="connsiteX1" fmla="*/ 5287223 w 5287223"/>
              <a:gd name="connsiteY1" fmla="*/ 0 h 5139372"/>
              <a:gd name="connsiteX2" fmla="*/ 4002380 w 5287223"/>
              <a:gd name="connsiteY2" fmla="*/ 5139372 h 5139372"/>
              <a:gd name="connsiteX3" fmla="*/ 0 w 5287223"/>
              <a:gd name="connsiteY3" fmla="*/ 5139372 h 5139372"/>
              <a:gd name="connsiteX4" fmla="*/ 0 w 5287223"/>
              <a:gd name="connsiteY4" fmla="*/ 0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7223" h="5139372">
                <a:moveTo>
                  <a:pt x="0" y="0"/>
                </a:moveTo>
                <a:lnTo>
                  <a:pt x="5287223" y="0"/>
                </a:lnTo>
                <a:lnTo>
                  <a:pt x="4002380" y="5139372"/>
                </a:lnTo>
                <a:lnTo>
                  <a:pt x="0" y="5139372"/>
                </a:lnTo>
                <a:lnTo>
                  <a:pt x="0" y="0"/>
                </a:lnTo>
                <a:close/>
              </a:path>
            </a:pathLst>
          </a:custGeom>
          <a:solidFill>
            <a:srgbClr val="FF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/>
          <p:nvPr/>
        </p:nvSpPr>
        <p:spPr>
          <a:xfrm>
            <a:off x="3752215" y="780547"/>
            <a:ext cx="5422900" cy="4396105"/>
          </a:xfrm>
          <a:custGeom>
            <a:avLst/>
            <a:gdLst>
              <a:gd name="connsiteX0" fmla="*/ 1284843 w 7230610"/>
              <a:gd name="connsiteY0" fmla="*/ 0 h 5139372"/>
              <a:gd name="connsiteX1" fmla="*/ 3491529 w 7230610"/>
              <a:gd name="connsiteY1" fmla="*/ 0 h 5139372"/>
              <a:gd name="connsiteX2" fmla="*/ 6835366 w 7230610"/>
              <a:gd name="connsiteY2" fmla="*/ 0 h 5139372"/>
              <a:gd name="connsiteX3" fmla="*/ 7230610 w 7230610"/>
              <a:gd name="connsiteY3" fmla="*/ 0 h 5139372"/>
              <a:gd name="connsiteX4" fmla="*/ 7230610 w 7230610"/>
              <a:gd name="connsiteY4" fmla="*/ 5139372 h 5139372"/>
              <a:gd name="connsiteX5" fmla="*/ 5550523 w 7230610"/>
              <a:gd name="connsiteY5" fmla="*/ 5139372 h 5139372"/>
              <a:gd name="connsiteX6" fmla="*/ 3491529 w 7230610"/>
              <a:gd name="connsiteY6" fmla="*/ 5139372 h 5139372"/>
              <a:gd name="connsiteX7" fmla="*/ 0 w 7230610"/>
              <a:gd name="connsiteY7" fmla="*/ 5139372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0610" h="5139372">
                <a:moveTo>
                  <a:pt x="1284843" y="0"/>
                </a:moveTo>
                <a:lnTo>
                  <a:pt x="3491529" y="0"/>
                </a:lnTo>
                <a:lnTo>
                  <a:pt x="6835366" y="0"/>
                </a:lnTo>
                <a:lnTo>
                  <a:pt x="7230610" y="0"/>
                </a:lnTo>
                <a:lnTo>
                  <a:pt x="7230610" y="5139372"/>
                </a:lnTo>
                <a:lnTo>
                  <a:pt x="5550523" y="5139372"/>
                </a:lnTo>
                <a:lnTo>
                  <a:pt x="3491529" y="5139372"/>
                </a:lnTo>
                <a:lnTo>
                  <a:pt x="0" y="5139372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>
            <a:off x="-21590" y="1630812"/>
            <a:ext cx="5754370" cy="2880995"/>
          </a:xfrm>
          <a:custGeom>
            <a:avLst/>
            <a:gdLst>
              <a:gd name="connsiteX0" fmla="*/ 0 w 7672171"/>
              <a:gd name="connsiteY0" fmla="*/ 0 h 3368437"/>
              <a:gd name="connsiteX1" fmla="*/ 7672171 w 7672171"/>
              <a:gd name="connsiteY1" fmla="*/ 0 h 3368437"/>
              <a:gd name="connsiteX2" fmla="*/ 6830062 w 7672171"/>
              <a:gd name="connsiteY2" fmla="*/ 3368437 h 3368437"/>
              <a:gd name="connsiteX3" fmla="*/ 0 w 7672171"/>
              <a:gd name="connsiteY3" fmla="*/ 3368437 h 3368437"/>
              <a:gd name="connsiteX4" fmla="*/ 0 w 7672171"/>
              <a:gd name="connsiteY4" fmla="*/ 0 h 336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2171" h="3368437">
                <a:moveTo>
                  <a:pt x="0" y="0"/>
                </a:moveTo>
                <a:lnTo>
                  <a:pt x="7672171" y="0"/>
                </a:lnTo>
                <a:lnTo>
                  <a:pt x="6830062" y="3368437"/>
                </a:lnTo>
                <a:lnTo>
                  <a:pt x="0" y="3368437"/>
                </a:lnTo>
                <a:lnTo>
                  <a:pt x="0" y="0"/>
                </a:lnTo>
                <a:close/>
              </a:path>
            </a:pathLst>
          </a:custGeom>
          <a:solidFill>
            <a:srgbClr val="A02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1" name="稻壳儿春秋广告/盗版必究        原创来源：http://chn.docer.com/works?userid=199329941#!/work_time"/>
          <p:cNvSpPr txBox="1"/>
          <p:nvPr/>
        </p:nvSpPr>
        <p:spPr>
          <a:xfrm>
            <a:off x="632143" y="2650278"/>
            <a:ext cx="4122896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66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THANK YOU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4817" name="组合 13"/>
          <p:cNvGrpSpPr/>
          <p:nvPr/>
        </p:nvGrpSpPr>
        <p:grpSpPr bwMode="auto">
          <a:xfrm>
            <a:off x="2351405" y="337317"/>
            <a:ext cx="3877310" cy="800735"/>
            <a:chOff x="3725790" y="847725"/>
            <a:chExt cx="3730770" cy="781050"/>
          </a:xfrm>
        </p:grpSpPr>
        <p:grpSp>
          <p:nvGrpSpPr>
            <p:cNvPr id="35867" name="组合 9"/>
            <p:cNvGrpSpPr/>
            <p:nvPr/>
          </p:nvGrpSpPr>
          <p:grpSpPr bwMode="auto">
            <a:xfrm>
              <a:off x="3725790" y="1019175"/>
              <a:ext cx="627135" cy="609600"/>
              <a:chOff x="3725790" y="1019175"/>
              <a:chExt cx="627135" cy="609600"/>
            </a:xfrm>
          </p:grpSpPr>
          <p:sp>
            <p:nvSpPr>
              <p:cNvPr id="8" name="任意多边形 7"/>
              <p:cNvSpPr/>
              <p:nvPr/>
            </p:nvSpPr>
            <p:spPr>
              <a:xfrm>
                <a:off x="3725790" y="1019273"/>
                <a:ext cx="627104" cy="609502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rgbClr val="3049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defTabSz="8597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95" b="0">
                  <a:solidFill>
                    <a:schemeClr val="tx1"/>
                  </a:solidFill>
                  <a:cs typeface="黑体" panose="02010609060101010101" charset="-122"/>
                </a:endParaRPr>
              </a:p>
            </p:txBody>
          </p:sp>
          <p:sp>
            <p:nvSpPr>
              <p:cNvPr id="35873" name="直角三角形 8"/>
              <p:cNvSpPr>
                <a:spLocks noChangeArrowheads="1"/>
              </p:cNvSpPr>
              <p:nvPr/>
            </p:nvSpPr>
            <p:spPr bwMode="auto"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rgbClr val="FF6C00"/>
              </a:solidFill>
              <a:ln w="12700" algn="ctr">
                <a:noFill/>
                <a:miter lim="800000"/>
              </a:ln>
            </p:spPr>
            <p:txBody>
              <a:bodyPr vert="eaVert" lIns="68271" tIns="34136" rIns="68271" bIns="34136" anchor="ctr"/>
              <a:p>
                <a:pPr algn="ctr" defTabSz="681990"/>
                <a:endParaRPr lang="zh-CN" altLang="en-US" sz="1315" b="0">
                  <a:solidFill>
                    <a:schemeClr val="tx1"/>
                  </a:solidFill>
                  <a:latin typeface="黑体" panose="02010609060101010101" charset="-122"/>
                  <a:cs typeface="黑体" panose="02010609060101010101" charset="-122"/>
                </a:endParaRPr>
              </a:p>
            </p:txBody>
          </p:sp>
        </p:grpSp>
        <p:grpSp>
          <p:nvGrpSpPr>
            <p:cNvPr id="35868" name="组合 10"/>
            <p:cNvGrpSpPr/>
            <p:nvPr/>
          </p:nvGrpSpPr>
          <p:grpSpPr bwMode="auto">
            <a:xfrm flipH="1">
              <a:off x="6829425" y="1019175"/>
              <a:ext cx="627135" cy="609600"/>
              <a:chOff x="3725790" y="1019175"/>
              <a:chExt cx="627135" cy="609600"/>
            </a:xfrm>
          </p:grpSpPr>
          <p:sp>
            <p:nvSpPr>
              <p:cNvPr id="12" name="任意多边形 11"/>
              <p:cNvSpPr/>
              <p:nvPr/>
            </p:nvSpPr>
            <p:spPr>
              <a:xfrm>
                <a:off x="3725790" y="1019273"/>
                <a:ext cx="627105" cy="609502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rgbClr val="3049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defTabSz="8597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95" b="0">
                  <a:solidFill>
                    <a:schemeClr val="tx1"/>
                  </a:solidFill>
                  <a:cs typeface="黑体" panose="02010609060101010101" charset="-122"/>
                </a:endParaRPr>
              </a:p>
            </p:txBody>
          </p:sp>
          <p:sp>
            <p:nvSpPr>
              <p:cNvPr id="35871" name="直角三角形 12"/>
              <p:cNvSpPr>
                <a:spLocks noChangeArrowheads="1"/>
              </p:cNvSpPr>
              <p:nvPr/>
            </p:nvSpPr>
            <p:spPr bwMode="auto"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rgbClr val="FF6C00"/>
              </a:solidFill>
              <a:ln w="12700" algn="ctr">
                <a:noFill/>
                <a:miter lim="800000"/>
              </a:ln>
            </p:spPr>
            <p:txBody>
              <a:bodyPr rot="10800000" vert="eaVert" lIns="68271" tIns="34136" rIns="68271" bIns="34136" anchor="ctr"/>
              <a:p>
                <a:pPr algn="ctr" defTabSz="681990"/>
                <a:endParaRPr lang="zh-CN" altLang="en-US" sz="1315" b="0">
                  <a:solidFill>
                    <a:schemeClr val="tx1"/>
                  </a:solidFill>
                  <a:latin typeface="黑体" panose="02010609060101010101" charset="-122"/>
                  <a:cs typeface="黑体" panose="02010609060101010101" charset="-122"/>
                </a:endParaRPr>
              </a:p>
            </p:txBody>
          </p:sp>
        </p:grpSp>
        <p:sp>
          <p:nvSpPr>
            <p:cNvPr id="35869" name="矩形 4"/>
            <p:cNvSpPr>
              <a:spLocks noChangeArrowheads="1"/>
            </p:cNvSpPr>
            <p:nvPr/>
          </p:nvSpPr>
          <p:spPr bwMode="auto">
            <a:xfrm>
              <a:off x="4181475" y="847725"/>
              <a:ext cx="2819400" cy="609600"/>
            </a:xfrm>
            <a:prstGeom prst="rect">
              <a:avLst/>
            </a:prstGeom>
            <a:solidFill>
              <a:schemeClr val="bg2"/>
            </a:solidFill>
            <a:ln w="12700" algn="ctr">
              <a:noFill/>
              <a:miter lim="800000"/>
            </a:ln>
          </p:spPr>
          <p:txBody>
            <a:bodyPr lIns="68271" tIns="34136" rIns="68271" bIns="34136" anchor="ctr"/>
            <a:p>
              <a:pPr algn="ctr" defTabSz="681990"/>
              <a:endParaRPr lang="zh-CN" altLang="en-US" sz="1315" b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5480" y="-384678"/>
            <a:ext cx="390525" cy="3714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53715" y="360177"/>
            <a:ext cx="2378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 录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9" name="组合 17"/>
          <p:cNvGrpSpPr/>
          <p:nvPr/>
        </p:nvGrpSpPr>
        <p:grpSpPr bwMode="auto">
          <a:xfrm>
            <a:off x="2382716" y="1796315"/>
            <a:ext cx="655955" cy="534545"/>
            <a:chOff x="1504265" y="2181225"/>
            <a:chExt cx="873770" cy="720000"/>
          </a:xfrm>
        </p:grpSpPr>
        <p:sp>
          <p:nvSpPr>
            <p:cNvPr id="30" name="矩形 15"/>
            <p:cNvSpPr>
              <a:spLocks noChangeArrowheads="1"/>
            </p:cNvSpPr>
            <p:nvPr/>
          </p:nvSpPr>
          <p:spPr bwMode="auto">
            <a:xfrm>
              <a:off x="1581150" y="2181225"/>
              <a:ext cx="720000" cy="720000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</a:ln>
          </p:spPr>
          <p:txBody>
            <a:bodyPr lIns="68271" tIns="34136" rIns="68271" bIns="34136" anchor="ctr"/>
            <a:p>
              <a:pPr algn="ctr" defTabSz="681990"/>
              <a:endParaRPr lang="zh-CN" altLang="en-US" sz="1315" b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31" name="文本框 16"/>
            <p:cNvSpPr txBox="1">
              <a:spLocks noChangeArrowheads="1"/>
            </p:cNvSpPr>
            <p:nvPr/>
          </p:nvSpPr>
          <p:spPr bwMode="auto">
            <a:xfrm>
              <a:off x="1504265" y="2217425"/>
              <a:ext cx="873770" cy="6560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271" tIns="34136" rIns="68271" bIns="34136">
              <a:spAutoFit/>
            </a:bodyPr>
            <a:p>
              <a:pPr algn="ctr" defTabSz="681990"/>
              <a:r>
                <a:rPr lang="en-US" altLang="zh-CN" sz="2730" b="0">
                  <a:solidFill>
                    <a:schemeClr val="tx1"/>
                  </a:solidFill>
                  <a:latin typeface="黑体" panose="02010609060101010101" charset="-122"/>
                  <a:cs typeface="黑体" panose="02010609060101010101" charset="-122"/>
                </a:rPr>
                <a:t>3.1</a:t>
              </a:r>
              <a:endParaRPr lang="en-US" altLang="zh-CN" sz="2730" b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32" name="文本框 18"/>
          <p:cNvSpPr txBox="1">
            <a:spLocks noChangeArrowheads="1"/>
          </p:cNvSpPr>
          <p:nvPr/>
        </p:nvSpPr>
        <p:spPr bwMode="auto">
          <a:xfrm>
            <a:off x="3003550" y="1915927"/>
            <a:ext cx="3096895" cy="344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271" tIns="34136" rIns="68271" bIns="34136">
            <a:spAutoFit/>
          </a:bodyPr>
          <a:p>
            <a:pPr algn="l" defTabSz="681990"/>
            <a:r>
              <a:rPr lang="en-US" altLang="zh-CN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中国跨境电商的发展现状</a:t>
            </a:r>
            <a:endParaRPr lang="zh-CN" altLang="en-US" b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3" name="组合 23"/>
          <p:cNvGrpSpPr/>
          <p:nvPr/>
        </p:nvGrpSpPr>
        <p:grpSpPr bwMode="auto">
          <a:xfrm>
            <a:off x="2381968" y="2756405"/>
            <a:ext cx="655955" cy="533051"/>
            <a:chOff x="1503268" y="2181225"/>
            <a:chExt cx="873770" cy="720000"/>
          </a:xfrm>
        </p:grpSpPr>
        <p:sp>
          <p:nvSpPr>
            <p:cNvPr id="34" name="矩形 24"/>
            <p:cNvSpPr>
              <a:spLocks noChangeArrowheads="1"/>
            </p:cNvSpPr>
            <p:nvPr/>
          </p:nvSpPr>
          <p:spPr bwMode="auto">
            <a:xfrm>
              <a:off x="1581150" y="2181225"/>
              <a:ext cx="720000" cy="720000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</a:ln>
          </p:spPr>
          <p:txBody>
            <a:bodyPr lIns="68271" tIns="34136" rIns="68271" bIns="34136" anchor="ctr"/>
            <a:p>
              <a:pPr algn="ctr" defTabSz="681990"/>
              <a:endParaRPr lang="zh-CN" altLang="en-US" sz="1315" b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35" name="文本框 25"/>
            <p:cNvSpPr txBox="1">
              <a:spLocks noChangeArrowheads="1"/>
            </p:cNvSpPr>
            <p:nvPr/>
          </p:nvSpPr>
          <p:spPr bwMode="auto">
            <a:xfrm>
              <a:off x="1503268" y="2217528"/>
              <a:ext cx="873770" cy="6578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271" tIns="34136" rIns="68271" bIns="34136">
              <a:spAutoFit/>
            </a:bodyPr>
            <a:p>
              <a:pPr algn="ctr" defTabSz="681990"/>
              <a:r>
                <a:rPr lang="en-US" altLang="zh-CN" sz="2730" b="0">
                  <a:solidFill>
                    <a:schemeClr val="tx1"/>
                  </a:solidFill>
                  <a:latin typeface="黑体" panose="02010609060101010101" charset="-122"/>
                  <a:cs typeface="黑体" panose="02010609060101010101" charset="-122"/>
                </a:rPr>
                <a:t>3.2</a:t>
              </a:r>
              <a:endParaRPr lang="en-US" altLang="zh-CN" sz="2730" b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36" name="文本框 26"/>
          <p:cNvSpPr txBox="1">
            <a:spLocks noChangeArrowheads="1"/>
          </p:cNvSpPr>
          <p:nvPr/>
        </p:nvSpPr>
        <p:spPr bwMode="auto">
          <a:xfrm>
            <a:off x="3003550" y="2854457"/>
            <a:ext cx="3321685" cy="344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271" tIns="34136" rIns="68271" bIns="34136">
            <a:spAutoFit/>
          </a:bodyPr>
          <a:p>
            <a:pPr algn="l" defTabSz="681990"/>
            <a:r>
              <a:rPr lang="en-US" altLang="zh-CN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全球主要跨境电商市场简介</a:t>
            </a:r>
            <a:endParaRPr lang="zh-CN" altLang="en-US" b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7" name="组合 23"/>
          <p:cNvGrpSpPr/>
          <p:nvPr/>
        </p:nvGrpSpPr>
        <p:grpSpPr bwMode="auto">
          <a:xfrm>
            <a:off x="2381333" y="3633975"/>
            <a:ext cx="655955" cy="533051"/>
            <a:chOff x="1503268" y="2181225"/>
            <a:chExt cx="873770" cy="720000"/>
          </a:xfrm>
        </p:grpSpPr>
        <p:sp>
          <p:nvSpPr>
            <p:cNvPr id="38" name="矩形 24"/>
            <p:cNvSpPr>
              <a:spLocks noChangeArrowheads="1"/>
            </p:cNvSpPr>
            <p:nvPr/>
          </p:nvSpPr>
          <p:spPr bwMode="auto">
            <a:xfrm>
              <a:off x="1581150" y="2181225"/>
              <a:ext cx="720000" cy="720000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</a:ln>
          </p:spPr>
          <p:txBody>
            <a:bodyPr lIns="68271" tIns="34136" rIns="68271" bIns="34136" anchor="ctr"/>
            <a:p>
              <a:pPr algn="ctr" defTabSz="681990"/>
              <a:endParaRPr lang="zh-CN" altLang="en-US" sz="1315" b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39" name="文本框 25"/>
            <p:cNvSpPr txBox="1">
              <a:spLocks noChangeArrowheads="1"/>
            </p:cNvSpPr>
            <p:nvPr/>
          </p:nvSpPr>
          <p:spPr bwMode="auto">
            <a:xfrm>
              <a:off x="1503268" y="2217528"/>
              <a:ext cx="873770" cy="6578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271" tIns="34136" rIns="68271" bIns="34136">
              <a:spAutoFit/>
            </a:bodyPr>
            <a:p>
              <a:pPr algn="ctr" defTabSz="681990"/>
              <a:r>
                <a:rPr lang="en-US" sz="2730" b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3.3</a:t>
              </a:r>
              <a:endParaRPr lang="en-US" sz="2730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40" name="文本框 26"/>
          <p:cNvSpPr txBox="1">
            <a:spLocks noChangeArrowheads="1"/>
          </p:cNvSpPr>
          <p:nvPr/>
        </p:nvSpPr>
        <p:spPr bwMode="auto">
          <a:xfrm>
            <a:off x="3002714" y="3803368"/>
            <a:ext cx="2307590" cy="344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271" tIns="34136" rIns="68271" bIns="34136">
            <a:spAutoFit/>
          </a:bodyPr>
          <a:p>
            <a:pPr algn="l" defTabSz="681990"/>
            <a:r>
              <a:rPr lang="en-US" altLang="zh-CN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b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跨境电商的发展趋势</a:t>
            </a:r>
            <a:endParaRPr lang="zh-CN" altLang="en-US" b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稻壳儿春秋广告/盗版必究        原创来源：http://chn.docer.com/works?userid=199329941#!/work_time"/>
          <p:cNvSpPr/>
          <p:nvPr/>
        </p:nvSpPr>
        <p:spPr>
          <a:xfrm>
            <a:off x="4037330" y="1905"/>
            <a:ext cx="5130800" cy="5140325"/>
          </a:xfrm>
          <a:custGeom>
            <a:avLst/>
            <a:gdLst>
              <a:gd name="connsiteX0" fmla="*/ 1284843 w 7230610"/>
              <a:gd name="connsiteY0" fmla="*/ 0 h 5139372"/>
              <a:gd name="connsiteX1" fmla="*/ 3491529 w 7230610"/>
              <a:gd name="connsiteY1" fmla="*/ 0 h 5139372"/>
              <a:gd name="connsiteX2" fmla="*/ 6835366 w 7230610"/>
              <a:gd name="connsiteY2" fmla="*/ 0 h 5139372"/>
              <a:gd name="connsiteX3" fmla="*/ 7230610 w 7230610"/>
              <a:gd name="connsiteY3" fmla="*/ 0 h 5139372"/>
              <a:gd name="connsiteX4" fmla="*/ 7230610 w 7230610"/>
              <a:gd name="connsiteY4" fmla="*/ 5139372 h 5139372"/>
              <a:gd name="connsiteX5" fmla="*/ 5550523 w 7230610"/>
              <a:gd name="connsiteY5" fmla="*/ 5139372 h 5139372"/>
              <a:gd name="connsiteX6" fmla="*/ 3491529 w 7230610"/>
              <a:gd name="connsiteY6" fmla="*/ 5139372 h 5139372"/>
              <a:gd name="connsiteX7" fmla="*/ 0 w 7230610"/>
              <a:gd name="connsiteY7" fmla="*/ 5139372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0610" h="5139372">
                <a:moveTo>
                  <a:pt x="1284843" y="0"/>
                </a:moveTo>
                <a:lnTo>
                  <a:pt x="3491529" y="0"/>
                </a:lnTo>
                <a:lnTo>
                  <a:pt x="6835366" y="0"/>
                </a:lnTo>
                <a:lnTo>
                  <a:pt x="7230610" y="0"/>
                </a:lnTo>
                <a:lnTo>
                  <a:pt x="7230610" y="5139372"/>
                </a:lnTo>
                <a:lnTo>
                  <a:pt x="5550523" y="5139372"/>
                </a:lnTo>
                <a:lnTo>
                  <a:pt x="3491529" y="5139372"/>
                </a:lnTo>
                <a:lnTo>
                  <a:pt x="0" y="5139372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9525" y="804545"/>
            <a:ext cx="4568825" cy="3643630"/>
            <a:chOff x="-1" y="740433"/>
            <a:chExt cx="7672175" cy="5139371"/>
          </a:xfrm>
        </p:grpSpPr>
        <p:sp>
          <p:nvSpPr>
            <p:cNvPr id="8" name="稻壳儿春秋广告/盗版必究        原创来源：http://chn.docer.com/works?userid=199329941#!/work_time"/>
            <p:cNvSpPr/>
            <p:nvPr/>
          </p:nvSpPr>
          <p:spPr>
            <a:xfrm>
              <a:off x="-1" y="740433"/>
              <a:ext cx="6035836" cy="5139371"/>
            </a:xfrm>
            <a:custGeom>
              <a:avLst/>
              <a:gdLst>
                <a:gd name="connsiteX0" fmla="*/ 0 w 5287223"/>
                <a:gd name="connsiteY0" fmla="*/ 0 h 5139372"/>
                <a:gd name="connsiteX1" fmla="*/ 5287223 w 5287223"/>
                <a:gd name="connsiteY1" fmla="*/ 0 h 5139372"/>
                <a:gd name="connsiteX2" fmla="*/ 4002380 w 5287223"/>
                <a:gd name="connsiteY2" fmla="*/ 5139372 h 5139372"/>
                <a:gd name="connsiteX3" fmla="*/ 0 w 5287223"/>
                <a:gd name="connsiteY3" fmla="*/ 5139372 h 5139372"/>
                <a:gd name="connsiteX4" fmla="*/ 0 w 5287223"/>
                <a:gd name="connsiteY4" fmla="*/ 0 h 513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7223" h="5139372">
                  <a:moveTo>
                    <a:pt x="0" y="0"/>
                  </a:moveTo>
                  <a:lnTo>
                    <a:pt x="5287223" y="0"/>
                  </a:lnTo>
                  <a:lnTo>
                    <a:pt x="4002380" y="5139372"/>
                  </a:lnTo>
                  <a:lnTo>
                    <a:pt x="0" y="5139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2D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  <p:sp>
          <p:nvSpPr>
            <p:cNvPr id="9" name="稻壳儿春秋广告/盗版必究        原创来源：http://chn.docer.com/works?userid=199329941#!/work_time"/>
            <p:cNvSpPr/>
            <p:nvPr/>
          </p:nvSpPr>
          <p:spPr>
            <a:xfrm>
              <a:off x="-1" y="1625530"/>
              <a:ext cx="7672175" cy="3710773"/>
            </a:xfrm>
            <a:custGeom>
              <a:avLst/>
              <a:gdLst>
                <a:gd name="connsiteX0" fmla="*/ 0 w 7195"/>
                <a:gd name="connsiteY0" fmla="*/ 0 h 4143"/>
                <a:gd name="connsiteX1" fmla="*/ 7195 w 7195"/>
                <a:gd name="connsiteY1" fmla="*/ 0 h 4143"/>
                <a:gd name="connsiteX2" fmla="*/ 6489 w 7195"/>
                <a:gd name="connsiteY2" fmla="*/ 4095 h 4143"/>
                <a:gd name="connsiteX3" fmla="*/ 0 w 7195"/>
                <a:gd name="connsiteY3" fmla="*/ 4143 h 4143"/>
                <a:gd name="connsiteX4" fmla="*/ 0 w 7195"/>
                <a:gd name="connsiteY4" fmla="*/ 0 h 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5" h="4143">
                  <a:moveTo>
                    <a:pt x="0" y="0"/>
                  </a:moveTo>
                  <a:lnTo>
                    <a:pt x="7195" y="0"/>
                  </a:lnTo>
                  <a:lnTo>
                    <a:pt x="6489" y="4095"/>
                  </a:lnTo>
                  <a:lnTo>
                    <a:pt x="0" y="4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20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</p:grpSp>
      <p:sp>
        <p:nvSpPr>
          <p:cNvPr id="10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462280" y="1598930"/>
            <a:ext cx="3417570" cy="23069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spcBef>
                <a:spcPct val="0"/>
              </a:spcBef>
            </a:pPr>
            <a:r>
              <a:rPr lang="en-US" altLang="zh-CN" sz="4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3.2</a:t>
            </a:r>
            <a:endParaRPr lang="en-US" altLang="zh-CN" sz="3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  <a:p>
            <a:pPr algn="ctr">
              <a:spcBef>
                <a:spcPct val="0"/>
              </a:spcBef>
            </a:pPr>
            <a:endParaRPr lang="zh-CN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  <a:p>
            <a:pPr algn="ctr">
              <a:spcBef>
                <a:spcPct val="0"/>
              </a:spcBef>
            </a:pPr>
            <a:r>
              <a:rPr lang="zh-CN" altLang="zh-CN" sz="4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全球主要跨境电商市场简介</a:t>
            </a:r>
            <a:endParaRPr lang="zh-CN" altLang="zh-CN" sz="4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1347912"/>
            <a:ext cx="3655685" cy="2448840"/>
            <a:chOff x="-1" y="740433"/>
            <a:chExt cx="7672173" cy="5139371"/>
          </a:xfrm>
        </p:grpSpPr>
        <p:sp>
          <p:nvSpPr>
            <p:cNvPr id="4" name="稻壳儿春秋广告/盗版必究        原创来源：http://chn.docer.com/works?userid=199329941#!/work_time"/>
            <p:cNvSpPr/>
            <p:nvPr/>
          </p:nvSpPr>
          <p:spPr>
            <a:xfrm>
              <a:off x="-1" y="740433"/>
              <a:ext cx="5287224" cy="5139371"/>
            </a:xfrm>
            <a:custGeom>
              <a:avLst/>
              <a:gdLst>
                <a:gd name="connsiteX0" fmla="*/ 0 w 5287223"/>
                <a:gd name="connsiteY0" fmla="*/ 0 h 5139372"/>
                <a:gd name="connsiteX1" fmla="*/ 5287223 w 5287223"/>
                <a:gd name="connsiteY1" fmla="*/ 0 h 5139372"/>
                <a:gd name="connsiteX2" fmla="*/ 4002380 w 5287223"/>
                <a:gd name="connsiteY2" fmla="*/ 5139372 h 5139372"/>
                <a:gd name="connsiteX3" fmla="*/ 0 w 5287223"/>
                <a:gd name="connsiteY3" fmla="*/ 5139372 h 5139372"/>
                <a:gd name="connsiteX4" fmla="*/ 0 w 5287223"/>
                <a:gd name="connsiteY4" fmla="*/ 0 h 513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7223" h="5139372">
                  <a:moveTo>
                    <a:pt x="0" y="0"/>
                  </a:moveTo>
                  <a:lnTo>
                    <a:pt x="5287223" y="0"/>
                  </a:lnTo>
                  <a:lnTo>
                    <a:pt x="4002380" y="5139372"/>
                  </a:lnTo>
                  <a:lnTo>
                    <a:pt x="0" y="5139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2D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  <p:sp>
          <p:nvSpPr>
            <p:cNvPr id="5" name="稻壳儿春秋广告/盗版必究        原创来源：http://chn.docer.com/works?userid=199329941#!/work_time"/>
            <p:cNvSpPr/>
            <p:nvPr/>
          </p:nvSpPr>
          <p:spPr>
            <a:xfrm>
              <a:off x="1" y="1625900"/>
              <a:ext cx="7672171" cy="3368437"/>
            </a:xfrm>
            <a:custGeom>
              <a:avLst/>
              <a:gdLst>
                <a:gd name="connsiteX0" fmla="*/ 0 w 7672171"/>
                <a:gd name="connsiteY0" fmla="*/ 0 h 3368437"/>
                <a:gd name="connsiteX1" fmla="*/ 7672171 w 7672171"/>
                <a:gd name="connsiteY1" fmla="*/ 0 h 3368437"/>
                <a:gd name="connsiteX2" fmla="*/ 6830062 w 7672171"/>
                <a:gd name="connsiteY2" fmla="*/ 3368437 h 3368437"/>
                <a:gd name="connsiteX3" fmla="*/ 0 w 7672171"/>
                <a:gd name="connsiteY3" fmla="*/ 3368437 h 3368437"/>
                <a:gd name="connsiteX4" fmla="*/ 0 w 7672171"/>
                <a:gd name="connsiteY4" fmla="*/ 0 h 336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2171" h="3368437">
                  <a:moveTo>
                    <a:pt x="0" y="0"/>
                  </a:moveTo>
                  <a:lnTo>
                    <a:pt x="7672171" y="0"/>
                  </a:lnTo>
                  <a:lnTo>
                    <a:pt x="6830062" y="3368437"/>
                  </a:lnTo>
                  <a:lnTo>
                    <a:pt x="0" y="3368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黑体" panose="02010609060101010101" charset="-122"/>
              </a:endParaRPr>
            </a:p>
          </p:txBody>
        </p:sp>
      </p:grpSp>
      <p:sp>
        <p:nvSpPr>
          <p:cNvPr id="7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633095" y="2173737"/>
            <a:ext cx="2113280" cy="614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zh-CN" sz="3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课程内容</a:t>
            </a:r>
            <a:endParaRPr lang="zh-CN" altLang="en-US" sz="3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71135" y="568325"/>
            <a:ext cx="2665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欧洲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98720" y="1485265"/>
            <a:ext cx="3256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澳洲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02175" y="2446655"/>
            <a:ext cx="3110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北美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22445" y="3383915"/>
            <a:ext cx="3038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拉丁美洲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67480" y="4303527"/>
            <a:ext cx="247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中东和非洲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稻壳儿春秋广告/盗版必究        原创来源：http://chn.docer.com/works?userid=199329941#!/work_time"/>
          <p:cNvSpPr/>
          <p:nvPr/>
        </p:nvSpPr>
        <p:spPr>
          <a:xfrm flipH="1" flipV="1">
            <a:off x="5876697" y="984364"/>
            <a:ext cx="3267302" cy="3175937"/>
          </a:xfrm>
          <a:custGeom>
            <a:avLst/>
            <a:gdLst>
              <a:gd name="connsiteX0" fmla="*/ 0 w 5287223"/>
              <a:gd name="connsiteY0" fmla="*/ 0 h 5139372"/>
              <a:gd name="connsiteX1" fmla="*/ 5287223 w 5287223"/>
              <a:gd name="connsiteY1" fmla="*/ 0 h 5139372"/>
              <a:gd name="connsiteX2" fmla="*/ 4002380 w 5287223"/>
              <a:gd name="connsiteY2" fmla="*/ 5139372 h 5139372"/>
              <a:gd name="connsiteX3" fmla="*/ 0 w 5287223"/>
              <a:gd name="connsiteY3" fmla="*/ 5139372 h 5139372"/>
              <a:gd name="connsiteX4" fmla="*/ 0 w 5287223"/>
              <a:gd name="connsiteY4" fmla="*/ 0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7223" h="5139372">
                <a:moveTo>
                  <a:pt x="0" y="0"/>
                </a:moveTo>
                <a:lnTo>
                  <a:pt x="5287223" y="0"/>
                </a:lnTo>
                <a:lnTo>
                  <a:pt x="4002380" y="5139372"/>
                </a:lnTo>
                <a:lnTo>
                  <a:pt x="0" y="5139372"/>
                </a:lnTo>
                <a:lnTo>
                  <a:pt x="0" y="0"/>
                </a:lnTo>
                <a:close/>
              </a:path>
            </a:pathLst>
          </a:custGeom>
          <a:solidFill>
            <a:srgbClr val="304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22" name="稻壳儿春秋广告/盗版必究        原创来源：http://chn.docer.com/works?userid=199329941#!/work_time"/>
          <p:cNvSpPr/>
          <p:nvPr/>
        </p:nvSpPr>
        <p:spPr>
          <a:xfrm>
            <a:off x="20479" y="-959"/>
            <a:ext cx="5295014" cy="5146946"/>
          </a:xfrm>
          <a:custGeom>
            <a:avLst/>
            <a:gdLst>
              <a:gd name="connsiteX0" fmla="*/ 0 w 5287223"/>
              <a:gd name="connsiteY0" fmla="*/ 0 h 5139372"/>
              <a:gd name="connsiteX1" fmla="*/ 5287223 w 5287223"/>
              <a:gd name="connsiteY1" fmla="*/ 0 h 5139372"/>
              <a:gd name="connsiteX2" fmla="*/ 4002380 w 5287223"/>
              <a:gd name="connsiteY2" fmla="*/ 5139372 h 5139372"/>
              <a:gd name="connsiteX3" fmla="*/ 0 w 5287223"/>
              <a:gd name="connsiteY3" fmla="*/ 5139372 h 5139372"/>
              <a:gd name="connsiteX4" fmla="*/ 0 w 5287223"/>
              <a:gd name="connsiteY4" fmla="*/ 0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7223" h="5139372">
                <a:moveTo>
                  <a:pt x="0" y="0"/>
                </a:moveTo>
                <a:lnTo>
                  <a:pt x="5287223" y="0"/>
                </a:lnTo>
                <a:lnTo>
                  <a:pt x="4002380" y="5139372"/>
                </a:lnTo>
                <a:lnTo>
                  <a:pt x="0" y="513937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 flipH="1" flipV="1">
            <a:off x="3620385" y="1359771"/>
            <a:ext cx="5523614" cy="2425121"/>
          </a:xfrm>
          <a:custGeom>
            <a:avLst/>
            <a:gdLst>
              <a:gd name="connsiteX0" fmla="*/ 0 w 7672171"/>
              <a:gd name="connsiteY0" fmla="*/ 0 h 3368437"/>
              <a:gd name="connsiteX1" fmla="*/ 7672171 w 7672171"/>
              <a:gd name="connsiteY1" fmla="*/ 0 h 3368437"/>
              <a:gd name="connsiteX2" fmla="*/ 6830062 w 7672171"/>
              <a:gd name="connsiteY2" fmla="*/ 3368437 h 3368437"/>
              <a:gd name="connsiteX3" fmla="*/ 0 w 7672171"/>
              <a:gd name="connsiteY3" fmla="*/ 3368437 h 3368437"/>
              <a:gd name="connsiteX4" fmla="*/ 0 w 7672171"/>
              <a:gd name="connsiteY4" fmla="*/ 0 h 336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2171" h="3368437">
                <a:moveTo>
                  <a:pt x="0" y="0"/>
                </a:moveTo>
                <a:lnTo>
                  <a:pt x="7672171" y="0"/>
                </a:lnTo>
                <a:lnTo>
                  <a:pt x="6830062" y="3368437"/>
                </a:lnTo>
                <a:lnTo>
                  <a:pt x="0" y="3368437"/>
                </a:lnTo>
                <a:lnTo>
                  <a:pt x="0" y="0"/>
                </a:lnTo>
                <a:close/>
              </a:path>
            </a:pathLst>
          </a:custGeom>
          <a:solidFill>
            <a:srgbClr val="A02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26" name="稻壳儿春秋广告/盗版必究"/>
          <p:cNvSpPr txBox="1"/>
          <p:nvPr/>
        </p:nvSpPr>
        <p:spPr>
          <a:xfrm flipH="1">
            <a:off x="5078095" y="2524125"/>
            <a:ext cx="35255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欧洲</a:t>
            </a:r>
            <a:endParaRPr lang="zh-CN" altLang="en-US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7" name="稻壳儿春秋广告/盗版必究        原创来源：http://chn.docer.com/works?userid=199329941#!/work_time"/>
          <p:cNvSpPr txBox="1"/>
          <p:nvPr/>
        </p:nvSpPr>
        <p:spPr>
          <a:xfrm>
            <a:off x="5944107" y="1853926"/>
            <a:ext cx="26594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Part One</a:t>
            </a:r>
            <a:endParaRPr lang="zh-CN" altLang="en-US" sz="3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稻壳儿春秋广告/盗版必究        原创来源：http://chn.docer.com/works?userid=199329941#!/work_time"/>
          <p:cNvSpPr txBox="1"/>
          <p:nvPr userDrawn="1"/>
        </p:nvSpPr>
        <p:spPr>
          <a:xfrm>
            <a:off x="797560" y="241935"/>
            <a:ext cx="6400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A0204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欧洲</a:t>
            </a:r>
            <a:r>
              <a:rPr lang="en-US" altLang="zh-CN" sz="2800" dirty="0">
                <a:solidFill>
                  <a:srgbClr val="A0204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—最为资深的跨境电子商务市场</a:t>
            </a:r>
            <a:endParaRPr lang="en-US" altLang="zh-CN" sz="2800" dirty="0">
              <a:solidFill>
                <a:srgbClr val="A0204C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4893945" y="1272540"/>
          <a:ext cx="3724275" cy="3345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366395" y="1717040"/>
            <a:ext cx="4095750" cy="2457450"/>
            <a:chOff x="517" y="2841"/>
            <a:chExt cx="6450" cy="3870"/>
          </a:xfrm>
        </p:grpSpPr>
        <p:sp>
          <p:nvSpPr>
            <p:cNvPr id="7" name="矩形 6"/>
            <p:cNvSpPr/>
            <p:nvPr/>
          </p:nvSpPr>
          <p:spPr>
            <a:xfrm>
              <a:off x="517" y="2841"/>
              <a:ext cx="6450" cy="38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黑体" panose="02010609060101010101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170" y="3445"/>
              <a:ext cx="5143" cy="2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406400" algn="just" fontAlgn="auto">
                <a:lnSpc>
                  <a:spcPct val="130000"/>
                </a:lnSpc>
                <a:extLst>
                  <a:ext uri="{35155182-B16C-46BC-9424-99874614C6A1}">
                    <wpsdc:indentchars xmlns:wpsdc="http://www.wps.cn/officeDocument/2017/drawingmlCustomData" val="200" checksum="1740828767"/>
                  </a:ext>
                </a:extLst>
              </a:pPr>
              <a:r>
                <a:rPr lang="zh-CN" altLang="en-US" sz="16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2018年数据显示：西欧电子商务市场份额达到68.22%，是欧洲最大的电子商务市场，其次是南欧，电子商务市场份额占比11.96%，最低是中欧，仅占5.15%。</a:t>
              </a:r>
              <a:endPara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588010" y="1391285"/>
            <a:ext cx="3872865" cy="2932430"/>
          </a:xfrm>
          <a:prstGeom prst="rect">
            <a:avLst/>
          </a:prstGeom>
          <a:noFill/>
          <a:ln>
            <a:solidFill>
              <a:srgbClr val="FF6C00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3" name="稻壳儿春秋广告/盗版必究        原创来源：http://chn.docer.com/works?userid=199329941#!/work_time"/>
          <p:cNvSpPr txBox="1"/>
          <p:nvPr userDrawn="1"/>
        </p:nvSpPr>
        <p:spPr>
          <a:xfrm>
            <a:off x="797560" y="241935"/>
            <a:ext cx="6070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A0204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欧洲</a:t>
            </a:r>
            <a:r>
              <a:rPr lang="en-US" altLang="zh-CN" sz="2800" dirty="0">
                <a:solidFill>
                  <a:srgbClr val="A0204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—最为资深的跨境电子商务市场</a:t>
            </a:r>
            <a:endParaRPr lang="zh-CN" altLang="en-US" sz="2800" dirty="0">
              <a:solidFill>
                <a:srgbClr val="A0204C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9455" y="1487170"/>
            <a:ext cx="3655695" cy="26511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06400" algn="just" fontAlgn="auto">
              <a:lnSpc>
                <a:spcPct val="130000"/>
              </a:lnSpc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在欧洲各国中，跨境网购普及率最高的是马其顿地区和葡萄牙，其次是卢森堡，瑞士紧随其后。欧洲跨境网购普及率</a:t>
            </a:r>
            <a:endParaRPr lang="zh-CN" altLang="en-US"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406400" algn="just" fontAlgn="auto">
              <a:lnSpc>
                <a:spcPct val="130000"/>
              </a:lnSpc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体现了较大的地区差异，排名第一的地区高至85%，排名末位的地区低至2%，购买力为25%-36%的国家较多。右图是欧洲前</a:t>
            </a:r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的各国跨境网购普及率。</a:t>
            </a:r>
            <a:endParaRPr lang="zh-CN" altLang="en-US"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4641850" y="1362710"/>
          <a:ext cx="3973195" cy="2980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稻壳儿春秋广告/盗版必究        原创来源：http://chn.docer.com/works?userid=199329941#!/work_time"/>
          <p:cNvSpPr/>
          <p:nvPr/>
        </p:nvSpPr>
        <p:spPr>
          <a:xfrm flipH="1" flipV="1">
            <a:off x="5876697" y="984364"/>
            <a:ext cx="3267302" cy="3175937"/>
          </a:xfrm>
          <a:custGeom>
            <a:avLst/>
            <a:gdLst>
              <a:gd name="connsiteX0" fmla="*/ 0 w 5287223"/>
              <a:gd name="connsiteY0" fmla="*/ 0 h 5139372"/>
              <a:gd name="connsiteX1" fmla="*/ 5287223 w 5287223"/>
              <a:gd name="connsiteY1" fmla="*/ 0 h 5139372"/>
              <a:gd name="connsiteX2" fmla="*/ 4002380 w 5287223"/>
              <a:gd name="connsiteY2" fmla="*/ 5139372 h 5139372"/>
              <a:gd name="connsiteX3" fmla="*/ 0 w 5287223"/>
              <a:gd name="connsiteY3" fmla="*/ 5139372 h 5139372"/>
              <a:gd name="connsiteX4" fmla="*/ 0 w 5287223"/>
              <a:gd name="connsiteY4" fmla="*/ 0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7223" h="5139372">
                <a:moveTo>
                  <a:pt x="0" y="0"/>
                </a:moveTo>
                <a:lnTo>
                  <a:pt x="5287223" y="0"/>
                </a:lnTo>
                <a:lnTo>
                  <a:pt x="4002380" y="5139372"/>
                </a:lnTo>
                <a:lnTo>
                  <a:pt x="0" y="5139372"/>
                </a:lnTo>
                <a:lnTo>
                  <a:pt x="0" y="0"/>
                </a:lnTo>
                <a:close/>
              </a:path>
            </a:pathLst>
          </a:custGeom>
          <a:solidFill>
            <a:srgbClr val="304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22" name="稻壳儿春秋广告/盗版必究        原创来源：http://chn.docer.com/works?userid=199329941#!/work_time"/>
          <p:cNvSpPr/>
          <p:nvPr/>
        </p:nvSpPr>
        <p:spPr>
          <a:xfrm>
            <a:off x="20479" y="-959"/>
            <a:ext cx="5295014" cy="5146946"/>
          </a:xfrm>
          <a:custGeom>
            <a:avLst/>
            <a:gdLst>
              <a:gd name="connsiteX0" fmla="*/ 0 w 5287223"/>
              <a:gd name="connsiteY0" fmla="*/ 0 h 5139372"/>
              <a:gd name="connsiteX1" fmla="*/ 5287223 w 5287223"/>
              <a:gd name="connsiteY1" fmla="*/ 0 h 5139372"/>
              <a:gd name="connsiteX2" fmla="*/ 4002380 w 5287223"/>
              <a:gd name="connsiteY2" fmla="*/ 5139372 h 5139372"/>
              <a:gd name="connsiteX3" fmla="*/ 0 w 5287223"/>
              <a:gd name="connsiteY3" fmla="*/ 5139372 h 5139372"/>
              <a:gd name="connsiteX4" fmla="*/ 0 w 5287223"/>
              <a:gd name="connsiteY4" fmla="*/ 0 h 51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7223" h="5139372">
                <a:moveTo>
                  <a:pt x="0" y="0"/>
                </a:moveTo>
                <a:lnTo>
                  <a:pt x="5287223" y="0"/>
                </a:lnTo>
                <a:lnTo>
                  <a:pt x="4002380" y="5139372"/>
                </a:lnTo>
                <a:lnTo>
                  <a:pt x="0" y="513937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/>
          <p:nvPr/>
        </p:nvSpPr>
        <p:spPr>
          <a:xfrm flipH="1" flipV="1">
            <a:off x="3620385" y="1359771"/>
            <a:ext cx="5523614" cy="2425121"/>
          </a:xfrm>
          <a:custGeom>
            <a:avLst/>
            <a:gdLst>
              <a:gd name="connsiteX0" fmla="*/ 0 w 7672171"/>
              <a:gd name="connsiteY0" fmla="*/ 0 h 3368437"/>
              <a:gd name="connsiteX1" fmla="*/ 7672171 w 7672171"/>
              <a:gd name="connsiteY1" fmla="*/ 0 h 3368437"/>
              <a:gd name="connsiteX2" fmla="*/ 6830062 w 7672171"/>
              <a:gd name="connsiteY2" fmla="*/ 3368437 h 3368437"/>
              <a:gd name="connsiteX3" fmla="*/ 0 w 7672171"/>
              <a:gd name="connsiteY3" fmla="*/ 3368437 h 3368437"/>
              <a:gd name="connsiteX4" fmla="*/ 0 w 7672171"/>
              <a:gd name="connsiteY4" fmla="*/ 0 h 336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2171" h="3368437">
                <a:moveTo>
                  <a:pt x="0" y="0"/>
                </a:moveTo>
                <a:lnTo>
                  <a:pt x="7672171" y="0"/>
                </a:lnTo>
                <a:lnTo>
                  <a:pt x="6830062" y="3368437"/>
                </a:lnTo>
                <a:lnTo>
                  <a:pt x="0" y="3368437"/>
                </a:lnTo>
                <a:lnTo>
                  <a:pt x="0" y="0"/>
                </a:lnTo>
                <a:close/>
              </a:path>
            </a:pathLst>
          </a:custGeom>
          <a:solidFill>
            <a:srgbClr val="A02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黑体" panose="02010609060101010101" charset="-122"/>
            </a:endParaRPr>
          </a:p>
        </p:txBody>
      </p:sp>
      <p:sp>
        <p:nvSpPr>
          <p:cNvPr id="26" name="稻壳儿春秋广告/盗版必究"/>
          <p:cNvSpPr txBox="1"/>
          <p:nvPr/>
        </p:nvSpPr>
        <p:spPr>
          <a:xfrm flipH="1">
            <a:off x="5078095" y="2480310"/>
            <a:ext cx="35255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欧洲</a:t>
            </a:r>
            <a:endParaRPr lang="zh-CN" altLang="en-US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7" name="稻壳儿春秋广告/盗版必究        原创来源：http://chn.docer.com/works?userid=199329941#!/work_time"/>
          <p:cNvSpPr txBox="1"/>
          <p:nvPr/>
        </p:nvSpPr>
        <p:spPr>
          <a:xfrm>
            <a:off x="5944107" y="1810111"/>
            <a:ext cx="26594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Part Two</a:t>
            </a:r>
            <a:endParaRPr lang="zh-CN" altLang="en-US" sz="3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稻壳儿春秋广告/盗版必究        原创来源：http://chn.docer.com/works?userid=199329941#!/work_time"/>
          <p:cNvSpPr txBox="1"/>
          <p:nvPr userDrawn="1"/>
        </p:nvSpPr>
        <p:spPr>
          <a:xfrm>
            <a:off x="797560" y="241935"/>
            <a:ext cx="6290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A0204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澳洲—可大力挖掘的跨境电子商务市场</a:t>
            </a:r>
            <a:endParaRPr lang="zh-CN" altLang="en-US" sz="2800" dirty="0">
              <a:solidFill>
                <a:srgbClr val="A0204C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97560" y="1415415"/>
            <a:ext cx="4140200" cy="2743200"/>
            <a:chOff x="652" y="2305"/>
            <a:chExt cx="6520" cy="4320"/>
          </a:xfrm>
        </p:grpSpPr>
        <p:sp>
          <p:nvSpPr>
            <p:cNvPr id="4" name="矩形 3"/>
            <p:cNvSpPr/>
            <p:nvPr/>
          </p:nvSpPr>
          <p:spPr>
            <a:xfrm>
              <a:off x="652" y="2305"/>
              <a:ext cx="6521" cy="4320"/>
            </a:xfrm>
            <a:prstGeom prst="rect">
              <a:avLst/>
            </a:prstGeom>
            <a:solidFill>
              <a:srgbClr val="30497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黑体" panose="02010609060101010101" charset="-122"/>
              </a:endParaRPr>
            </a:p>
          </p:txBody>
        </p:sp>
        <p:sp>
          <p:nvSpPr>
            <p:cNvPr id="14" name="稻壳儿春秋广告/盗版必究        原创来源：http://chn.docer.com/works?userid=199329941#!/work_time"/>
            <p:cNvSpPr txBox="1"/>
            <p:nvPr/>
          </p:nvSpPr>
          <p:spPr>
            <a:xfrm>
              <a:off x="1136" y="2869"/>
              <a:ext cx="5692" cy="3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406400" algn="just" fontAlgn="auto">
                <a:lnSpc>
                  <a:spcPct val="130000"/>
                </a:lnSpc>
                <a:extLst>
                  <a:ext uri="{35155182-B16C-46BC-9424-99874614C6A1}">
                    <wpsdc:indentchars xmlns:wpsdc="http://www.wps.cn/officeDocument/2017/drawingmlCustomData" val="200" checksum="1740828767"/>
                  </a:ext>
                </a:extLst>
              </a:pPr>
              <a:r>
                <a:rPr lang="en-US" altLang="zh-CN" sz="16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澳大利亚国内电商占据了线上消费的绝大份额，占比74.6%。只有25.4%的线上消费在跨境电商平台进行。</a:t>
              </a:r>
              <a:endParaRPr lang="en-US" altLang="zh-CN"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indent="406400" algn="just" fontAlgn="auto">
                <a:lnSpc>
                  <a:spcPct val="130000"/>
                </a:lnSpc>
                <a:extLst>
                  <a:ext uri="{35155182-B16C-46BC-9424-99874614C6A1}">
                    <wpsdc:indentchars xmlns:wpsdc="http://www.wps.cn/officeDocument/2017/drawingmlCustomData" val="200" checksum="1740828767"/>
                  </a:ext>
                </a:extLst>
              </a:pPr>
              <a:r>
                <a:rPr lang="en-US" altLang="zh-CN" sz="16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因为语言障碍</a:t>
              </a:r>
              <a:r>
                <a:rPr lang="zh-CN" altLang="zh-CN" sz="16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原因</a:t>
              </a:r>
              <a:r>
                <a:rPr lang="en-US" altLang="zh-CN" sz="16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，澳大利亚的跨境电商使用者更喜欢购买英国和美国的产品。</a:t>
              </a:r>
              <a:endParaRPr lang="en-US" altLang="zh-CN"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aphicFrame>
        <p:nvGraphicFramePr>
          <p:cNvPr id="3" name="图表 2"/>
          <p:cNvGraphicFramePr/>
          <p:nvPr/>
        </p:nvGraphicFramePr>
        <p:xfrm>
          <a:off x="5002530" y="1067435"/>
          <a:ext cx="3542665" cy="3286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KSO_WM_SLIDE_MODEL_TYPE" val="cover"/>
</p:tagLst>
</file>

<file path=ppt/tags/tag5.xml><?xml version="1.0" encoding="utf-8"?>
<p:tagLst xmlns:p="http://schemas.openxmlformats.org/presentationml/2006/main">
  <p:tag name="KSO_WM_SLIDE_ID" val="diagram20201729_1"/>
  <p:tag name="KSO_WM_TEMPLATE_SUBCATEGORY" val="0"/>
  <p:tag name="KSO_WM_SLIDE_TYPE" val="text"/>
  <p:tag name="KSO_WM_SLIDE_SUBTYPE" val="pureTxt"/>
  <p:tag name="KSO_WM_SLIDE_ITEM_CNT" val="1"/>
  <p:tag name="KSO_WM_SLIDE_INDEX" val="1"/>
  <p:tag name="KSO_WM_SLIDE_SIZE" val="483.836*104.297"/>
  <p:tag name="KSO_WM_SLIDE_POSITION" val="377.318*282.039"/>
  <p:tag name="KSO_WM_DIAGRAM_GROUP_CODE" val="ζ1-1"/>
  <p:tag name="KSO_WM_SLIDE_DIAGTYPE" val="ζ"/>
  <p:tag name="KSO_WM_TAG_VERSION" val="1.0"/>
  <p:tag name="KSO_WM_BEAUTIFY_FLAG" val="#wm#"/>
  <p:tag name="KSO_WM_TEMPLATE_CATEGORY" val="diagram"/>
  <p:tag name="KSO_WM_TEMPLATE_INDEX" val="20201729"/>
  <p:tag name="KSO_WM_SLIDE_LAYOUT" val="a_f_ζ"/>
  <p:tag name="KSO_WM_SLIDE_LAYOUT_CNT" val="1_1_1"/>
</p:tagLst>
</file>

<file path=ppt/tags/tag6.xml><?xml version="1.0" encoding="utf-8"?>
<p:tagLst xmlns:p="http://schemas.openxmlformats.org/presentationml/2006/main">
  <p:tag name="KSO_WM_SLIDE_MODEL_TYPE" val="dynamicNum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3"/>
  <p:tag name="KSO_WM_UNIT_ID" val="diagram20200738_1*i*3"/>
  <p:tag name="KSO_WM_TEMPLATE_CATEGORY" val="diagram"/>
  <p:tag name="KSO_WM_TEMPLATE_INDEX" val="20200738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SLIDE_ID" val="diagram20200738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TEMPLATE_MASTER_THUMB_INDEX" val="0"/>
  <p:tag name="KSO_WM_UNIT_SHOW_EDIT_AREA_INDICATION" val="0"/>
  <p:tag name="KSO_WM_SLIDE_SIZE" val="873*497"/>
  <p:tag name="KSO_WM_SLIDE_POSITION" val="21*0"/>
  <p:tag name="KSO_WM_TAG_VERSION" val="1.0"/>
  <p:tag name="KSO_WM_BEAUTIFY_FLAG" val="#wm#"/>
  <p:tag name="KSO_WM_TEMPLATE_CATEGORY" val="diagram"/>
  <p:tag name="KSO_WM_TEMPLATE_INDEX" val="20200738"/>
  <p:tag name="KSO_WM_SLIDE_LAYOUT" val="a_d_f"/>
  <p:tag name="KSO_WM_SLIDE_LAYOUT_CNT" val="1_1_1"/>
  <p:tag name="KSO_WM_SLIDE_MODEL_TYPE" val="dynamicNum"/>
</p:tagLst>
</file>

<file path=ppt/tags/tag9.xml><?xml version="1.0" encoding="utf-8"?>
<p:tagLst xmlns:p="http://schemas.openxmlformats.org/presentationml/2006/main">
  <p:tag name="KSO_WM_SLIDE_TIMELINE_TYPE" val="middle"/>
  <p:tag name="KSO_WM_SLIDE_MODEL_TYPE" val="timeline"/>
  <p:tag name="KSO_WM_SLIDE_TIMELINE_MINITEMS" val="2"/>
  <p:tag name="KSO_WM_SLIDE_TIMELINE_MAXITEMS" val="4"/>
  <p:tag name="KSO_WM_SLIDE_ID" val="diagram20191579_7"/>
  <p:tag name="KSO_WM_TEMPLATE_SUBCATEGORY" val="0"/>
  <p:tag name="KSO_WM_SLIDE_TYPE" val="text"/>
  <p:tag name="KSO_WM_SLIDE_SUBTYPE" val="diag"/>
  <p:tag name="KSO_WM_SLIDE_ITEM_CNT" val="4"/>
  <p:tag name="KSO_WM_SLIDE_INDEX" val="7"/>
  <p:tag name="KSO_WM_SLIDE_SIZE" val="960*218.737"/>
  <p:tag name="KSO_WM_SLIDE_POSITION" val="0*225.825"/>
  <p:tag name="KSO_WM_DIAGRAM_GROUP_CODE" val="m1-1"/>
  <p:tag name="KSO_WM_SLIDE_DIAGTYPE" val="m"/>
  <p:tag name="KSO_WM_TAG_VERSION" val="1.0"/>
  <p:tag name="KSO_WM_BEAUTIFY_FLAG" val="#wm#"/>
  <p:tag name="KSO_WM_TEMPLATE_CATEGORY" val="diagram"/>
  <p:tag name="KSO_WM_TEMPLATE_INDEX" val="20191579"/>
  <p:tag name="KSO_WM_SLIDE_LAYOUT" val="m"/>
  <p:tag name="KSO_WM_SLIDE_LAYOUT_CNT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黑体"/>
        <a:ea typeface=""/>
        <a:cs typeface=""/>
        <a:font script="Jpan" typeface="游ゴシック Light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1129</Words>
  <Application>WPS 演示</Application>
  <PresentationFormat>宽屏</PresentationFormat>
  <Paragraphs>95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黑体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赵春波</dc:creator>
  <cp:lastModifiedBy>丫丫</cp:lastModifiedBy>
  <cp:revision>27</cp:revision>
  <dcterms:created xsi:type="dcterms:W3CDTF">2018-03-01T01:51:00Z</dcterms:created>
  <dcterms:modified xsi:type="dcterms:W3CDTF">2019-12-18T09:11:32Z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2052-11.1.0.9209</vt:lpwstr>
  </property>
</Properties>
</file>