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 id="2147483658" r:id="rId4"/>
  </p:sldMasterIdLst>
  <p:notesMasterIdLst>
    <p:notesMasterId r:id="rId6"/>
  </p:notesMasterIdLst>
  <p:handoutMasterIdLst>
    <p:handoutMasterId r:id="rId26"/>
  </p:handoutMasterIdLst>
  <p:sldIdLst>
    <p:sldId id="258" r:id="rId5"/>
    <p:sldId id="276" r:id="rId7"/>
    <p:sldId id="293" r:id="rId8"/>
    <p:sldId id="259" r:id="rId9"/>
    <p:sldId id="257" r:id="rId10"/>
    <p:sldId id="260" r:id="rId11"/>
    <p:sldId id="294" r:id="rId12"/>
    <p:sldId id="296" r:id="rId13"/>
    <p:sldId id="297" r:id="rId14"/>
    <p:sldId id="263" r:id="rId15"/>
    <p:sldId id="298" r:id="rId16"/>
    <p:sldId id="299" r:id="rId17"/>
    <p:sldId id="295" r:id="rId18"/>
    <p:sldId id="300" r:id="rId19"/>
    <p:sldId id="305" r:id="rId20"/>
    <p:sldId id="306" r:id="rId21"/>
    <p:sldId id="262" r:id="rId22"/>
    <p:sldId id="261" r:id="rId23"/>
    <p:sldId id="307" r:id="rId24"/>
    <p:sldId id="273" r:id="rId25"/>
  </p:sldIdLst>
  <p:sldSz cx="9144000" cy="5144135"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8F80"/>
    <a:srgbClr val="019B8E"/>
    <a:srgbClr val="01A89E"/>
    <a:srgbClr val="088DB4"/>
    <a:srgbClr val="F2F4F3"/>
    <a:srgbClr val="FFFFFF"/>
    <a:srgbClr val="04C0BF"/>
    <a:srgbClr val="1ABBB1"/>
    <a:srgbClr val="04D4D1"/>
    <a:srgbClr val="01BD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642" y="-930"/>
      </p:cViewPr>
      <p:guideLst>
        <p:guide orient="horz" pos="1550"/>
        <p:guide pos="296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黑体" panose="02010609060101010101" charset="-122"/>
                <a:ea typeface="黑体" panose="02010609060101010101" charset="-122"/>
                <a:cs typeface="黑体" panose="02010609060101010101" charset="-122"/>
              </a:defRPr>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黑体" panose="02010609060101010101" charset="-122"/>
                <a:ea typeface="黑体" panose="02010609060101010101" charset="-122"/>
                <a:cs typeface="黑体" panose="02010609060101010101" charset="-122"/>
              </a:defRPr>
            </a:lvl1pPr>
          </a:lstStyle>
          <a:p>
            <a:fld id="{2A00C20A-6EC9-472C-9F4C-C15DE034050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534" y="685800"/>
            <a:ext cx="6094934"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黑体" panose="02010609060101010101" charset="-122"/>
                <a:ea typeface="黑体" panose="02010609060101010101" charset="-122"/>
                <a:cs typeface="黑体" panose="02010609060101010101" charset="-122"/>
              </a:defRPr>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黑体" panose="02010609060101010101" charset="-122"/>
                <a:ea typeface="黑体" panose="02010609060101010101" charset="-122"/>
                <a:cs typeface="黑体" panose="02010609060101010101" charset="-122"/>
              </a:defRPr>
            </a:lvl1pPr>
          </a:lstStyle>
          <a:p>
            <a:fld id="{4F6A9EF6-7160-4A3C-9ECB-1F8501A7DD4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黑体" panose="02010609060101010101" charset="-122"/>
        <a:ea typeface="黑体" panose="02010609060101010101" charset="-122"/>
        <a:cs typeface="黑体" panose="02010609060101010101" charset="-122"/>
      </a:defRPr>
    </a:lvl1pPr>
    <a:lvl2pPr marL="457200" algn="l" defTabSz="914400" rtl="0" eaLnBrk="1" latinLnBrk="0" hangingPunct="1">
      <a:defRPr sz="1200" kern="1200">
        <a:solidFill>
          <a:schemeClr val="tx1"/>
        </a:solidFill>
        <a:latin typeface="黑体" panose="02010609060101010101" charset="-122"/>
        <a:ea typeface="黑体" panose="02010609060101010101" charset="-122"/>
        <a:cs typeface="黑体" panose="02010609060101010101" charset="-122"/>
      </a:defRPr>
    </a:lvl2pPr>
    <a:lvl3pPr marL="914400" algn="l" defTabSz="914400" rtl="0" eaLnBrk="1" latinLnBrk="0" hangingPunct="1">
      <a:defRPr sz="1200" kern="1200">
        <a:solidFill>
          <a:schemeClr val="tx1"/>
        </a:solidFill>
        <a:latin typeface="黑体" panose="02010609060101010101" charset="-122"/>
        <a:ea typeface="黑体" panose="02010609060101010101" charset="-122"/>
        <a:cs typeface="黑体" panose="02010609060101010101" charset="-122"/>
      </a:defRPr>
    </a:lvl3pPr>
    <a:lvl4pPr marL="1371600" algn="l" defTabSz="914400" rtl="0" eaLnBrk="1" latinLnBrk="0" hangingPunct="1">
      <a:defRPr sz="1200" kern="1200">
        <a:solidFill>
          <a:schemeClr val="tx1"/>
        </a:solidFill>
        <a:latin typeface="黑体" panose="02010609060101010101" charset="-122"/>
        <a:ea typeface="黑体" panose="02010609060101010101" charset="-122"/>
        <a:cs typeface="黑体" panose="02010609060101010101" charset="-122"/>
      </a:defRPr>
    </a:lvl4pPr>
    <a:lvl5pPr marL="1828800" algn="l" defTabSz="914400" rtl="0" eaLnBrk="1" latinLnBrk="0" hangingPunct="1">
      <a:defRPr sz="1200" kern="1200">
        <a:solidFill>
          <a:schemeClr val="tx1"/>
        </a:solidFill>
        <a:latin typeface="黑体" panose="02010609060101010101" charset="-122"/>
        <a:ea typeface="黑体" panose="02010609060101010101" charset="-122"/>
        <a:cs typeface="黑体" panose="0201060906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6" Type="http://schemas.openxmlformats.org/officeDocument/2006/relationships/image" Target="../media/image1.png"/><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18" y="1598099"/>
            <a:ext cx="7772603" cy="1102712"/>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36" y="2915160"/>
            <a:ext cx="6400967" cy="131468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8035" indent="0" algn="ctr">
              <a:buNone/>
              <a:defRPr>
                <a:solidFill>
                  <a:schemeClr val="tx1">
                    <a:tint val="75000"/>
                  </a:schemeClr>
                </a:solidFill>
              </a:defRPr>
            </a:lvl7pPr>
            <a:lvl8pPr marL="2400935" indent="0" algn="ctr">
              <a:buNone/>
              <a:defRPr>
                <a:solidFill>
                  <a:schemeClr val="tx1">
                    <a:tint val="75000"/>
                  </a:schemeClr>
                </a:solidFill>
              </a:defRPr>
            </a:lvl8pPr>
            <a:lvl9pPr marL="274383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48" y="2856900"/>
            <a:ext cx="8139178" cy="468692"/>
          </a:xfrm>
        </p:spPr>
        <p:txBody>
          <a:bodyPr lIns="101600" tIns="38100" rIns="63500" bIns="38100" anchor="t" anchorCtr="0">
            <a:noAutofit/>
          </a:bodyPr>
          <a:lstStyle>
            <a:lvl1pPr>
              <a:defRPr sz="27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502444" y="3384174"/>
            <a:ext cx="8139178" cy="808589"/>
          </a:xfrm>
        </p:spPr>
        <p:txBody>
          <a:bodyPr lIns="101600" tIns="38100" rIns="76200" bIns="38100">
            <a:noAutofit/>
          </a:bodyPr>
          <a:lstStyle>
            <a:lvl1pPr marL="0" indent="0" eaLnBrk="1" fontAlgn="auto" latinLnBrk="0" hangingPunct="1">
              <a:buNone/>
              <a:defRPr kumimoji="0" lang="zh-CN" altLang="en-US" sz="1200" b="0" i="0" u="none" strike="noStrike" kern="1200" cap="none" spc="150" normalizeH="0" baseline="0" noProof="1">
                <a:solidFill>
                  <a:schemeClr val="tx1"/>
                </a:solidFill>
                <a:uFillTx/>
                <a:latin typeface="+mn-lt"/>
                <a:ea typeface="+mn-ea"/>
                <a:cs typeface="黑体" panose="02010609060101010101" charset="-122"/>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黑体" panose="02010609060101010101" charset="-122"/>
                <a:ea typeface="黑体" panose="02010609060101010101" charset="-122"/>
                <a:cs typeface="黑体" panose="02010609060101010101" charset="-122"/>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pic>
        <p:nvPicPr>
          <p:cNvPr id="6" name="Picture 2" descr="C:\Users\Administrator\Desktop\蓝色简约商务广告名片设计.png"/>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163" t="53388" r="-163" b="28231"/>
          <a:stretch>
            <a:fillRect/>
          </a:stretch>
        </p:blipFill>
        <p:spPr bwMode="auto">
          <a:xfrm>
            <a:off x="8890" y="2266294"/>
            <a:ext cx="9144239" cy="28985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18" y="1598099"/>
            <a:ext cx="7772603" cy="1102712"/>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36" y="2915160"/>
            <a:ext cx="6400967" cy="131468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8035" indent="0" algn="ctr">
              <a:buNone/>
              <a:defRPr>
                <a:solidFill>
                  <a:schemeClr val="tx1">
                    <a:tint val="75000"/>
                  </a:schemeClr>
                </a:solidFill>
              </a:defRPr>
            </a:lvl7pPr>
            <a:lvl8pPr marL="2400935" indent="0" algn="ctr">
              <a:buNone/>
              <a:defRPr>
                <a:solidFill>
                  <a:schemeClr val="tx1">
                    <a:tint val="75000"/>
                  </a:schemeClr>
                </a:solidFill>
              </a:defRPr>
            </a:lvl8pPr>
            <a:lvl9pPr marL="274383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fld>
            <a:endParaRPr lang="zh-CN" altLang="en-US">
              <a:solidFill>
                <a:srgbClr val="000000">
                  <a:tint val="75000"/>
                </a:srgbClr>
              </a:solidFill>
            </a:endParaRPr>
          </a:p>
        </p:txBody>
      </p:sp>
      <p:pic>
        <p:nvPicPr>
          <p:cNvPr id="1026" name="Picture 2" descr="C:\Users\Administrator\Desktop\蓝色简约商务广告名片设计.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0019"/>
          <a:stretch>
            <a:fillRect/>
          </a:stretch>
        </p:blipFill>
        <p:spPr bwMode="auto">
          <a:xfrm>
            <a:off x="635" y="48"/>
            <a:ext cx="9144239" cy="31508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2" y="204823"/>
            <a:ext cx="3008392" cy="871690"/>
          </a:xfrm>
        </p:spPr>
        <p:txBody>
          <a:bodyPr anchor="b"/>
          <a:lstStyle>
            <a:lvl1pPr algn="l">
              <a:defRPr sz="15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143" y="204824"/>
            <a:ext cx="5111883" cy="439060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12" y="1076514"/>
            <a:ext cx="3008392" cy="351891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8035" indent="0">
              <a:buNone/>
              <a:defRPr sz="675"/>
            </a:lvl7pPr>
            <a:lvl8pPr marL="2400935" indent="0">
              <a:buNone/>
              <a:defRPr sz="675"/>
            </a:lvl8pPr>
            <a:lvl9pPr marL="2743835" indent="0">
              <a:buNone/>
              <a:defRPr sz="675"/>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335" y="3601080"/>
            <a:ext cx="5486543" cy="425128"/>
          </a:xfrm>
        </p:spPr>
        <p:txBody>
          <a:bodyPr anchor="b"/>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335" y="459662"/>
            <a:ext cx="5486543" cy="308664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a:p>
        </p:txBody>
      </p:sp>
      <p:sp>
        <p:nvSpPr>
          <p:cNvPr id="4" name="文本占位符 3"/>
          <p:cNvSpPr>
            <a:spLocks noGrp="1"/>
          </p:cNvSpPr>
          <p:nvPr>
            <p:ph type="body" sz="half" idx="2"/>
          </p:nvPr>
        </p:nvSpPr>
        <p:spPr>
          <a:xfrm>
            <a:off x="1792335" y="4026208"/>
            <a:ext cx="5486543" cy="60375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8035" indent="0">
              <a:buNone/>
              <a:defRPr sz="675"/>
            </a:lvl7pPr>
            <a:lvl8pPr marL="2400935" indent="0">
              <a:buNone/>
              <a:defRPr sz="675"/>
            </a:lvl8pPr>
            <a:lvl9pPr marL="2743835" indent="0">
              <a:buNone/>
              <a:defRPr sz="675"/>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3"/>
            </p:custDataLst>
          </p:nvPr>
        </p:nvSpPr>
        <p:spPr/>
        <p:txBody>
          <a:bodyPr/>
          <a:lstStyle/>
          <a:p>
            <a:endParaRPr lang="zh-CN" altLang="en-US" dirty="0"/>
          </a:p>
        </p:txBody>
      </p:sp>
      <p:sp>
        <p:nvSpPr>
          <p:cNvPr id="18" name="灯片编号占位符 17"/>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1.pn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image" Target="../media/image1.png"/><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1" Type="http://schemas.openxmlformats.org/officeDocument/2006/relationships/theme" Target="../theme/theme3.xml"/><Relationship Id="rId10" Type="http://schemas.openxmlformats.org/officeDocument/2006/relationships/tags" Target="../tags/tag21.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12" y="206015"/>
            <a:ext cx="8229815" cy="8574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12" y="1200361"/>
            <a:ext cx="8229815" cy="3395066"/>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12" y="4768097"/>
            <a:ext cx="2133656" cy="273892"/>
          </a:xfrm>
          <a:prstGeom prst="rect">
            <a:avLst/>
          </a:prstGeom>
        </p:spPr>
        <p:txBody>
          <a:bodyPr vert="horz" lIns="91440" tIns="45720" rIns="91440" bIns="45720" rtlCol="0" anchor="ctr"/>
          <a:lstStyle>
            <a:lvl1pPr algn="l">
              <a:defRPr sz="900">
                <a:solidFill>
                  <a:schemeClr val="tx1">
                    <a:tint val="75000"/>
                  </a:schemeClr>
                </a:solidFill>
                <a:latin typeface="黑体" panose="02010609060101010101" charset="-122"/>
                <a:ea typeface="黑体" panose="02010609060101010101" charset="-122"/>
                <a:cs typeface="黑体" panose="02010609060101010101" charset="-122"/>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82" y="4768097"/>
            <a:ext cx="2895675" cy="273892"/>
          </a:xfrm>
          <a:prstGeom prst="rect">
            <a:avLst/>
          </a:prstGeom>
        </p:spPr>
        <p:txBody>
          <a:bodyPr vert="horz" lIns="91440" tIns="45720" rIns="91440" bIns="45720" rtlCol="0" anchor="ctr"/>
          <a:lstStyle>
            <a:lvl1pPr algn="ctr">
              <a:defRPr sz="900">
                <a:solidFill>
                  <a:schemeClr val="tx1">
                    <a:tint val="75000"/>
                  </a:schemeClr>
                </a:solidFill>
                <a:latin typeface="黑体" panose="02010609060101010101" charset="-122"/>
                <a:ea typeface="黑体" panose="02010609060101010101" charset="-122"/>
                <a:cs typeface="黑体" panose="02010609060101010101" charset="-122"/>
              </a:defRPr>
            </a:lvl1pPr>
          </a:lstStyle>
          <a:p>
            <a:endParaRPr lang="zh-CN" altLang="en-US"/>
          </a:p>
        </p:txBody>
      </p:sp>
      <p:sp>
        <p:nvSpPr>
          <p:cNvPr id="6" name="灯片编号占位符 5"/>
          <p:cNvSpPr>
            <a:spLocks noGrp="1"/>
          </p:cNvSpPr>
          <p:nvPr>
            <p:ph type="sldNum" sz="quarter" idx="4"/>
          </p:nvPr>
        </p:nvSpPr>
        <p:spPr>
          <a:xfrm>
            <a:off x="6553371" y="4768097"/>
            <a:ext cx="2133656" cy="273892"/>
          </a:xfrm>
          <a:prstGeom prst="rect">
            <a:avLst/>
          </a:prstGeom>
        </p:spPr>
        <p:txBody>
          <a:bodyPr vert="horz" lIns="91440" tIns="45720" rIns="91440" bIns="45720" rtlCol="0" anchor="ctr"/>
          <a:lstStyle>
            <a:lvl1pPr algn="r">
              <a:defRPr sz="900">
                <a:solidFill>
                  <a:schemeClr val="tx1">
                    <a:tint val="75000"/>
                  </a:schemeClr>
                </a:solidFill>
                <a:latin typeface="黑体" panose="02010609060101010101" charset="-122"/>
                <a:ea typeface="黑体" panose="02010609060101010101" charset="-122"/>
                <a:cs typeface="黑体" panose="02010609060101010101" charset="-122"/>
              </a:defRPr>
            </a:lvl1pPr>
          </a:lstStyle>
          <a:p>
            <a:fld id="{0C913308-F349-4B6D-A68A-DD1791B4A57B}" type="slidenum">
              <a:rPr lang="zh-CN" altLang="en-US" smtClean="0"/>
            </a:fld>
            <a:endParaRPr lang="zh-CN" altLang="en-US"/>
          </a:p>
        </p:txBody>
      </p:sp>
      <p:pic>
        <p:nvPicPr>
          <p:cNvPr id="7" name="Picture 2" descr="C:\Users\Administrator\Desktop\蓝色简约商务广告名片设计.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163" t="39147" r="-163" b="28231"/>
          <a:stretch>
            <a:fillRect/>
          </a:stretch>
        </p:blipFill>
        <p:spPr bwMode="auto">
          <a:xfrm>
            <a:off x="0" y="4749555"/>
            <a:ext cx="9144239" cy="39484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p:cNvGrpSpPr/>
          <p:nvPr userDrawn="1"/>
        </p:nvGrpSpPr>
        <p:grpSpPr>
          <a:xfrm>
            <a:off x="293370" y="318135"/>
            <a:ext cx="328930" cy="328930"/>
            <a:chOff x="406574" y="404664"/>
            <a:chExt cx="432048" cy="432048"/>
          </a:xfrm>
        </p:grpSpPr>
        <p:sp>
          <p:nvSpPr>
            <p:cNvPr id="9" name="椭圆 8"/>
            <p:cNvSpPr/>
            <p:nvPr/>
          </p:nvSpPr>
          <p:spPr>
            <a:xfrm>
              <a:off x="406574" y="404664"/>
              <a:ext cx="432048" cy="4320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黑体" panose="02010609060101010101" charset="-122"/>
                <a:ea typeface="黑体" panose="02010609060101010101" charset="-122"/>
                <a:cs typeface="黑体" panose="02010609060101010101" charset="-122"/>
              </a:endParaRPr>
            </a:p>
          </p:txBody>
        </p:sp>
        <p:sp>
          <p:nvSpPr>
            <p:cNvPr id="10" name="椭圆 9"/>
            <p:cNvSpPr/>
            <p:nvPr/>
          </p:nvSpPr>
          <p:spPr>
            <a:xfrm>
              <a:off x="514586" y="5126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黑体" panose="02010609060101010101" charset="-122"/>
                <a:ea typeface="黑体" panose="02010609060101010101" charset="-122"/>
                <a:cs typeface="黑体" panose="02010609060101010101" charset="-122"/>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id="1" dur="indefinite" restart="never" nodeType="tmRoot"/>
      </p:par>
    </p:tnLst>
  </p:timing>
  <p:txStyles>
    <p:titleStyle>
      <a:lvl1pPr algn="ctr" defTabSz="685800" rtl="0" eaLnBrk="1" latinLnBrk="0" hangingPunct="1">
        <a:spcBef>
          <a:spcPct val="0"/>
        </a:spcBef>
        <a:buNone/>
        <a:defRPr sz="2800" kern="1200">
          <a:solidFill>
            <a:schemeClr val="tx1"/>
          </a:solidFill>
          <a:latin typeface="黑体" panose="02010609060101010101" charset="-122"/>
          <a:ea typeface="黑体" panose="02010609060101010101" charset="-122"/>
          <a:cs typeface="黑体" panose="02010609060101010101" charset="-122"/>
        </a:defRPr>
      </a:lvl1pPr>
    </p:titleStyle>
    <p:bodyStyle>
      <a:lvl1pPr marL="257175" indent="-257175" algn="l" defTabSz="685800" rtl="0" eaLnBrk="1" latinLnBrk="0" hangingPunct="1">
        <a:spcBef>
          <a:spcPct val="15000"/>
        </a:spcBef>
        <a:buFont typeface="Arial" panose="020B0604020202020204" pitchFamily="34" charset="0"/>
        <a:buChar char="•"/>
        <a:defRPr sz="2800" kern="1200">
          <a:solidFill>
            <a:schemeClr val="tx1"/>
          </a:solidFill>
          <a:latin typeface="黑体" panose="02010609060101010101" charset="-122"/>
          <a:ea typeface="黑体" panose="02010609060101010101" charset="-122"/>
          <a:cs typeface="黑体" panose="02010609060101010101" charset="-122"/>
        </a:defRPr>
      </a:lvl1pPr>
      <a:lvl2pPr marL="557530" indent="-214630" algn="l" defTabSz="685800" rtl="0" eaLnBrk="1" latinLnBrk="0" hangingPunct="1">
        <a:spcBef>
          <a:spcPct val="15000"/>
        </a:spcBef>
        <a:buFont typeface="Arial" panose="020B0604020202020204" pitchFamily="34" charset="0"/>
        <a:buChar char="–"/>
        <a:defRPr sz="2100" kern="1200">
          <a:solidFill>
            <a:schemeClr val="tx1"/>
          </a:solidFill>
          <a:latin typeface="黑体" panose="02010609060101010101" charset="-122"/>
          <a:ea typeface="黑体" panose="02010609060101010101" charset="-122"/>
          <a:cs typeface="黑体" panose="02010609060101010101" charset="-122"/>
        </a:defRPr>
      </a:lvl2pPr>
      <a:lvl3pPr marL="857250" indent="-171450" algn="l" defTabSz="685800" rtl="0" eaLnBrk="1" latinLnBrk="0" hangingPunct="1">
        <a:spcBef>
          <a:spcPct val="15000"/>
        </a:spcBef>
        <a:buFont typeface="Arial" panose="020B0604020202020204" pitchFamily="34" charset="0"/>
        <a:buChar char="•"/>
        <a:defRPr sz="1800" kern="1200">
          <a:solidFill>
            <a:schemeClr val="tx1"/>
          </a:solidFill>
          <a:latin typeface="黑体" panose="02010609060101010101" charset="-122"/>
          <a:ea typeface="黑体" panose="02010609060101010101" charset="-122"/>
          <a:cs typeface="黑体" panose="02010609060101010101" charset="-122"/>
        </a:defRPr>
      </a:lvl3pPr>
      <a:lvl4pPr marL="1200150" indent="-171450" algn="l" defTabSz="685800" rtl="0" eaLnBrk="1" latinLnBrk="0" hangingPunct="1">
        <a:spcBef>
          <a:spcPct val="15000"/>
        </a:spcBef>
        <a:buFont typeface="Arial" panose="020B0604020202020204" pitchFamily="34" charset="0"/>
        <a:buChar char="–"/>
        <a:defRPr sz="1500" kern="1200">
          <a:solidFill>
            <a:schemeClr val="tx1"/>
          </a:solidFill>
          <a:latin typeface="黑体" panose="02010609060101010101" charset="-122"/>
          <a:ea typeface="黑体" panose="02010609060101010101" charset="-122"/>
          <a:cs typeface="黑体" panose="02010609060101010101" charset="-122"/>
        </a:defRPr>
      </a:lvl4pPr>
      <a:lvl5pPr marL="1543050" indent="-171450" algn="l" defTabSz="685800" rtl="0" eaLnBrk="1" latinLnBrk="0" hangingPunct="1">
        <a:spcBef>
          <a:spcPct val="15000"/>
        </a:spcBef>
        <a:buFont typeface="Arial" panose="020B0604020202020204" pitchFamily="34" charset="0"/>
        <a:buChar char="»"/>
        <a:defRPr sz="1500" kern="1200">
          <a:solidFill>
            <a:schemeClr val="tx1"/>
          </a:solidFill>
          <a:latin typeface="黑体" panose="02010609060101010101" charset="-122"/>
          <a:ea typeface="黑体" panose="02010609060101010101" charset="-122"/>
          <a:cs typeface="黑体" panose="02010609060101010101" charset="-122"/>
        </a:defRPr>
      </a:lvl5pPr>
      <a:lvl6pPr marL="188658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948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238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528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12" y="206015"/>
            <a:ext cx="8229815" cy="8574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12" y="1200361"/>
            <a:ext cx="8229815" cy="3395066"/>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12" y="4768097"/>
            <a:ext cx="2133656" cy="273892"/>
          </a:xfrm>
          <a:prstGeom prst="rect">
            <a:avLst/>
          </a:prstGeom>
        </p:spPr>
        <p:txBody>
          <a:bodyPr vert="horz" lIns="91440" tIns="45720" rIns="91440" bIns="45720" rtlCol="0" anchor="ctr"/>
          <a:lstStyle>
            <a:lvl1pPr algn="l">
              <a:defRPr sz="900">
                <a:solidFill>
                  <a:schemeClr val="tx1">
                    <a:tint val="75000"/>
                  </a:schemeClr>
                </a:solidFill>
                <a:latin typeface="黑体" panose="02010609060101010101" charset="-122"/>
                <a:ea typeface="黑体" panose="02010609060101010101" charset="-122"/>
                <a:cs typeface="黑体" panose="02010609060101010101" charset="-122"/>
              </a:defRPr>
            </a:lvl1pPr>
          </a:lstStyle>
          <a:p>
            <a:fld id="{530820CF-B880-4189-942D-D702A7CBA730}"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5" name="页脚占位符 4"/>
          <p:cNvSpPr>
            <a:spLocks noGrp="1"/>
          </p:cNvSpPr>
          <p:nvPr>
            <p:ph type="ftr" sz="quarter" idx="3"/>
          </p:nvPr>
        </p:nvSpPr>
        <p:spPr>
          <a:xfrm>
            <a:off x="3124282" y="4768097"/>
            <a:ext cx="2895675" cy="273892"/>
          </a:xfrm>
          <a:prstGeom prst="rect">
            <a:avLst/>
          </a:prstGeom>
        </p:spPr>
        <p:txBody>
          <a:bodyPr vert="horz" lIns="91440" tIns="45720" rIns="91440" bIns="45720" rtlCol="0" anchor="ctr"/>
          <a:lstStyle>
            <a:lvl1pPr algn="ctr">
              <a:defRPr sz="900">
                <a:solidFill>
                  <a:schemeClr val="tx1">
                    <a:tint val="75000"/>
                  </a:schemeClr>
                </a:solidFill>
                <a:latin typeface="黑体" panose="02010609060101010101" charset="-122"/>
                <a:ea typeface="黑体" panose="02010609060101010101" charset="-122"/>
                <a:cs typeface="黑体" panose="02010609060101010101" charset="-122"/>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6553371" y="4768097"/>
            <a:ext cx="2133656" cy="273892"/>
          </a:xfrm>
          <a:prstGeom prst="rect">
            <a:avLst/>
          </a:prstGeom>
        </p:spPr>
        <p:txBody>
          <a:bodyPr vert="horz" lIns="91440" tIns="45720" rIns="91440" bIns="45720" rtlCol="0" anchor="ctr"/>
          <a:lstStyle>
            <a:lvl1pPr algn="r">
              <a:defRPr sz="900">
                <a:solidFill>
                  <a:schemeClr val="tx1">
                    <a:tint val="75000"/>
                  </a:schemeClr>
                </a:solidFill>
                <a:latin typeface="黑体" panose="02010609060101010101" charset="-122"/>
                <a:ea typeface="黑体" panose="02010609060101010101" charset="-122"/>
                <a:cs typeface="黑体" panose="02010609060101010101" charset="-122"/>
              </a:defRPr>
            </a:lvl1pPr>
          </a:lstStyle>
          <a:p>
            <a:fld id="{0C913308-F349-4B6D-A68A-DD1791B4A57B}" type="slidenum">
              <a:rPr lang="zh-CN" altLang="en-US" smtClean="0">
                <a:solidFill>
                  <a:srgbClr val="000000">
                    <a:tint val="75000"/>
                  </a:srgbClr>
                </a:solidFill>
              </a:rPr>
            </a:fld>
            <a:endParaRPr lang="zh-CN" altLang="en-US">
              <a:solidFill>
                <a:srgbClr val="000000">
                  <a:tint val="75000"/>
                </a:srgbClr>
              </a:solidFill>
            </a:endParaRPr>
          </a:p>
        </p:txBody>
      </p:sp>
      <p:pic>
        <p:nvPicPr>
          <p:cNvPr id="7" name="Picture 2" descr="C:\Users\Administrator\Desktop\蓝色简约商务广告名片设计.png"/>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163" t="39147" r="-163" b="28231"/>
          <a:stretch>
            <a:fillRect/>
          </a:stretch>
        </p:blipFill>
        <p:spPr bwMode="auto">
          <a:xfrm>
            <a:off x="0" y="4749555"/>
            <a:ext cx="9144239" cy="39484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Lst>
  <p:timing>
    <p:tnLst>
      <p:par>
        <p:cTn id="1" dur="indefinite" restart="never" nodeType="tmRoot"/>
      </p:par>
    </p:tnLst>
  </p:timing>
  <p:txStyles>
    <p:titleStyle>
      <a:lvl1pPr algn="ctr" defTabSz="685800" rtl="0" eaLnBrk="1" latinLnBrk="0" hangingPunct="1">
        <a:spcBef>
          <a:spcPct val="0"/>
        </a:spcBef>
        <a:buNone/>
        <a:defRPr sz="2800" kern="1200">
          <a:solidFill>
            <a:schemeClr val="tx1"/>
          </a:solidFill>
          <a:latin typeface="黑体" panose="02010609060101010101" charset="-122"/>
          <a:ea typeface="黑体" panose="02010609060101010101" charset="-122"/>
          <a:cs typeface="黑体" panose="02010609060101010101" charset="-122"/>
        </a:defRPr>
      </a:lvl1pPr>
    </p:titleStyle>
    <p:bodyStyle>
      <a:lvl1pPr marL="257175" indent="-257175" algn="l" defTabSz="685800" rtl="0" eaLnBrk="1" latinLnBrk="0" hangingPunct="1">
        <a:spcBef>
          <a:spcPct val="15000"/>
        </a:spcBef>
        <a:buFont typeface="Arial" panose="020B0604020202020204" pitchFamily="34" charset="0"/>
        <a:buChar char="•"/>
        <a:defRPr sz="2400" kern="1200">
          <a:solidFill>
            <a:schemeClr val="tx1"/>
          </a:solidFill>
          <a:latin typeface="黑体" panose="02010609060101010101" charset="-122"/>
          <a:ea typeface="黑体" panose="02010609060101010101" charset="-122"/>
          <a:cs typeface="黑体" panose="02010609060101010101" charset="-122"/>
        </a:defRPr>
      </a:lvl1pPr>
      <a:lvl2pPr marL="557530" indent="-214630" algn="l" defTabSz="685800" rtl="0" eaLnBrk="1" latinLnBrk="0" hangingPunct="1">
        <a:spcBef>
          <a:spcPct val="15000"/>
        </a:spcBef>
        <a:buFont typeface="Arial" panose="020B0604020202020204" pitchFamily="34" charset="0"/>
        <a:buChar char="–"/>
        <a:defRPr sz="2100" kern="1200">
          <a:solidFill>
            <a:schemeClr val="tx1"/>
          </a:solidFill>
          <a:latin typeface="黑体" panose="02010609060101010101" charset="-122"/>
          <a:ea typeface="黑体" panose="02010609060101010101" charset="-122"/>
          <a:cs typeface="黑体" panose="02010609060101010101" charset="-122"/>
        </a:defRPr>
      </a:lvl2pPr>
      <a:lvl3pPr marL="857250" indent="-171450" algn="l" defTabSz="685800" rtl="0" eaLnBrk="1" latinLnBrk="0" hangingPunct="1">
        <a:spcBef>
          <a:spcPct val="15000"/>
        </a:spcBef>
        <a:buFont typeface="Arial" panose="020B0604020202020204" pitchFamily="34" charset="0"/>
        <a:buChar char="•"/>
        <a:defRPr sz="1800" kern="1200">
          <a:solidFill>
            <a:schemeClr val="tx1"/>
          </a:solidFill>
          <a:latin typeface="黑体" panose="02010609060101010101" charset="-122"/>
          <a:ea typeface="黑体" panose="02010609060101010101" charset="-122"/>
          <a:cs typeface="黑体" panose="02010609060101010101" charset="-122"/>
        </a:defRPr>
      </a:lvl3pPr>
      <a:lvl4pPr marL="1200150" indent="-171450" algn="l" defTabSz="685800" rtl="0" eaLnBrk="1" latinLnBrk="0" hangingPunct="1">
        <a:spcBef>
          <a:spcPct val="15000"/>
        </a:spcBef>
        <a:buFont typeface="Arial" panose="020B0604020202020204" pitchFamily="34" charset="0"/>
        <a:buChar char="–"/>
        <a:defRPr sz="1500" kern="1200">
          <a:solidFill>
            <a:schemeClr val="tx1"/>
          </a:solidFill>
          <a:latin typeface="黑体" panose="02010609060101010101" charset="-122"/>
          <a:ea typeface="黑体" panose="02010609060101010101" charset="-122"/>
          <a:cs typeface="黑体" panose="02010609060101010101" charset="-122"/>
        </a:defRPr>
      </a:lvl4pPr>
      <a:lvl5pPr marL="1543050" indent="-171450" algn="l" defTabSz="685800" rtl="0" eaLnBrk="1" latinLnBrk="0" hangingPunct="1">
        <a:spcBef>
          <a:spcPct val="15000"/>
        </a:spcBef>
        <a:buFont typeface="Arial" panose="020B0604020202020204" pitchFamily="34" charset="0"/>
        <a:buChar char="»"/>
        <a:defRPr sz="1500" kern="1200">
          <a:solidFill>
            <a:schemeClr val="tx1"/>
          </a:solidFill>
          <a:latin typeface="黑体" panose="02010609060101010101" charset="-122"/>
          <a:ea typeface="黑体" panose="02010609060101010101" charset="-122"/>
          <a:cs typeface="黑体" panose="02010609060101010101" charset="-122"/>
        </a:defRPr>
      </a:lvl5pPr>
      <a:lvl6pPr marL="188658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948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238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528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5"/>
            </p:custDataLst>
          </p:nvPr>
        </p:nvSpPr>
        <p:spPr>
          <a:xfrm>
            <a:off x="502412" y="324040"/>
            <a:ext cx="8139178" cy="48606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6"/>
            </p:custDataLst>
          </p:nvPr>
        </p:nvSpPr>
        <p:spPr>
          <a:xfrm>
            <a:off x="502412" y="972120"/>
            <a:ext cx="8139178" cy="378046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7"/>
            </p:custDataLst>
          </p:nvPr>
        </p:nvSpPr>
        <p:spPr>
          <a:xfrm>
            <a:off x="659807" y="4762963"/>
            <a:ext cx="2025000" cy="237629"/>
          </a:xfrm>
          <a:prstGeom prst="rect">
            <a:avLst/>
          </a:prstGeom>
        </p:spPr>
        <p:txBody>
          <a:bodyPr vert="horz" lIns="91440" tIns="45720" rIns="91440" bIns="45720" rtlCol="0" anchor="ctr">
            <a:normAutofit/>
          </a:bodyPr>
          <a:lstStyle>
            <a:lvl1pPr algn="l">
              <a:defRPr sz="900">
                <a:solidFill>
                  <a:schemeClr val="tx1">
                    <a:tint val="75000"/>
                  </a:schemeClr>
                </a:solidFill>
                <a:latin typeface="黑体" panose="02010609060101010101" charset="-122"/>
                <a:ea typeface="黑体" panose="02010609060101010101" charset="-122"/>
                <a:cs typeface="黑体" panose="0201060906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8"/>
            </p:custDataLst>
          </p:nvPr>
        </p:nvSpPr>
        <p:spPr>
          <a:xfrm>
            <a:off x="3087000" y="4762963"/>
            <a:ext cx="2970000" cy="237629"/>
          </a:xfrm>
          <a:prstGeom prst="rect">
            <a:avLst/>
          </a:prstGeom>
        </p:spPr>
        <p:txBody>
          <a:bodyPr vert="horz" lIns="91440" tIns="45720" rIns="91440" bIns="45720" rtlCol="0" anchor="ctr">
            <a:normAutofit/>
          </a:bodyPr>
          <a:lstStyle>
            <a:lvl1pPr algn="ctr">
              <a:defRPr sz="900">
                <a:solidFill>
                  <a:schemeClr val="tx1">
                    <a:tint val="75000"/>
                  </a:schemeClr>
                </a:solidFill>
                <a:latin typeface="黑体" panose="02010609060101010101" charset="-122"/>
                <a:ea typeface="黑体" panose="02010609060101010101" charset="-122"/>
                <a:cs typeface="黑体" panose="02010609060101010101" charset="-122"/>
              </a:defRPr>
            </a:lvl1pPr>
          </a:lstStyle>
          <a:p>
            <a:endParaRPr lang="zh-CN" altLang="en-US" dirty="0"/>
          </a:p>
        </p:txBody>
      </p:sp>
      <p:sp>
        <p:nvSpPr>
          <p:cNvPr id="6" name="灯片编号占位符 5"/>
          <p:cNvSpPr>
            <a:spLocks noGrp="1"/>
          </p:cNvSpPr>
          <p:nvPr>
            <p:ph type="sldNum" sz="quarter" idx="4"/>
            <p:custDataLst>
              <p:tags r:id="rId9"/>
            </p:custDataLst>
          </p:nvPr>
        </p:nvSpPr>
        <p:spPr>
          <a:xfrm>
            <a:off x="6457950" y="4762963"/>
            <a:ext cx="2025000" cy="237629"/>
          </a:xfrm>
          <a:prstGeom prst="rect">
            <a:avLst/>
          </a:prstGeom>
        </p:spPr>
        <p:txBody>
          <a:bodyPr vert="horz" lIns="91440" tIns="45720" rIns="91440" bIns="45720" rtlCol="0" anchor="ctr">
            <a:normAutofit/>
          </a:bodyPr>
          <a:lstStyle>
            <a:lvl1pPr algn="r">
              <a:defRPr sz="900">
                <a:solidFill>
                  <a:schemeClr val="tx1">
                    <a:tint val="75000"/>
                  </a:schemeClr>
                </a:solidFill>
                <a:latin typeface="黑体" panose="02010609060101010101" charset="-122"/>
                <a:ea typeface="黑体" panose="02010609060101010101" charset="-122"/>
                <a:cs typeface="黑体" panose="02010609060101010101" charset="-122"/>
              </a:defRPr>
            </a:lvl1pPr>
          </a:lstStyle>
          <a:p>
            <a:fld id="{49AE70B2-8BF9-45C0-BB95-33D1B9D3A854}" type="slidenum">
              <a:rPr lang="zh-CN" altLang="en-US" smtClean="0"/>
            </a:fld>
            <a:endParaRPr lang="zh-CN" altLang="en-US" dirty="0"/>
          </a:p>
        </p:txBody>
      </p:sp>
      <p:sp>
        <p:nvSpPr>
          <p:cNvPr id="7" name="KSO_TEMPLATE" hidden="1"/>
          <p:cNvSpPr/>
          <p:nvPr>
            <p:custDataLst>
              <p:tags r:id="rId1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黑体" panose="02010609060101010101" charset="-122"/>
              <a:ea typeface="黑体" panose="02010609060101010101" charset="-122"/>
              <a:cs typeface="黑体" panose="02010609060101010101" charset="-122"/>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txStyles>
    <p:titleStyle>
      <a:lvl1pPr algn="l" defTabSz="685800" rtl="0" eaLnBrk="1" fontAlgn="auto" latinLnBrk="0" hangingPunct="1">
        <a:lnSpc>
          <a:spcPct val="100000"/>
        </a:lnSpc>
        <a:spcBef>
          <a:spcPct val="0"/>
        </a:spcBef>
        <a:buNone/>
        <a:defRPr sz="2100" b="1" u="none" strike="noStrike" kern="1200" cap="none" spc="200" normalizeH="0">
          <a:solidFill>
            <a:schemeClr val="tx1"/>
          </a:solidFill>
          <a:uFillTx/>
          <a:latin typeface="黑体" panose="02010609060101010101" charset="-122"/>
          <a:ea typeface="黑体" panose="02010609060101010101" charset="-122"/>
          <a:cs typeface="黑体" panose="02010609060101010101" charset="-122"/>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黑体" panose="02010609060101010101" charset="-122"/>
          <a:ea typeface="黑体" panose="02010609060101010101" charset="-122"/>
          <a:cs typeface="黑体" panose="02010609060101010101" charset="-122"/>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黑体" panose="02010609060101010101" charset="-122"/>
          <a:ea typeface="黑体" panose="02010609060101010101" charset="-122"/>
          <a:cs typeface="黑体" panose="02010609060101010101" charset="-122"/>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黑体" panose="02010609060101010101" charset="-122"/>
          <a:ea typeface="黑体" panose="02010609060101010101" charset="-122"/>
          <a:cs typeface="黑体" panose="02010609060101010101" charset="-122"/>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黑体" panose="02010609060101010101" charset="-122"/>
          <a:ea typeface="黑体" panose="02010609060101010101" charset="-122"/>
          <a:cs typeface="黑体" panose="02010609060101010101" charset="-122"/>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黑体" panose="02010609060101010101" charset="-122"/>
          <a:ea typeface="黑体" panose="02010609060101010101" charset="-122"/>
          <a:cs typeface="黑体" panose="02010609060101010101"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hemeOverride" Target="../theme/themeOverride1.xml"/><Relationship Id="rId2" Type="http://schemas.openxmlformats.org/officeDocument/2006/relationships/tags" Target="../tags/tag2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5.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8.jpe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jpeg"/></Relationships>
</file>

<file path=ppt/slides/_rels/slide14.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3" Type="http://schemas.openxmlformats.org/officeDocument/2006/relationships/slideLayout" Target="../slideLayouts/slideLayout3.xml"/><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tags" Target="../tags/tag23.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35.xml"/><Relationship Id="rId2" Type="http://schemas.openxmlformats.org/officeDocument/2006/relationships/image" Target="../media/image11.png"/><Relationship Id="rId1"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6.xml"/><Relationship Id="rId1" Type="http://schemas.openxmlformats.org/officeDocument/2006/relationships/image" Target="../media/image12.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hemeOverride" Target="../theme/themeOverride7.xml"/><Relationship Id="rId2" Type="http://schemas.openxmlformats.org/officeDocument/2006/relationships/image" Target="../media/image14.jpeg"/><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hemeOverride" Target="../theme/themeOverride8.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themeOverride" Target="../theme/themeOverride2.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3.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themeOverride" Target="../theme/themeOverride4.xml"/><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C:\Users\Administrator\Desktop\蓝色简约商务广告名片设计.png"/>
          <p:cNvPicPr>
            <a:picLocks noChangeAspect="1" noChangeArrowheads="1"/>
          </p:cNvPicPr>
          <p:nvPr/>
        </p:nvPicPr>
        <p:blipFill rotWithShape="1">
          <a:blip r:embed="rId1">
            <a:extLst>
              <a:ext uri="{28A0092B-C50C-407E-A947-70E740481C1C}">
                <a14:useLocalDpi xmlns:a14="http://schemas.microsoft.com/office/drawing/2010/main" val="0"/>
              </a:ext>
            </a:extLst>
          </a:blip>
          <a:srcRect l="163" t="53388" r="-163" b="28231"/>
          <a:stretch>
            <a:fillRect/>
          </a:stretch>
        </p:blipFill>
        <p:spPr bwMode="auto">
          <a:xfrm>
            <a:off x="635" y="2266294"/>
            <a:ext cx="9144239" cy="2898599"/>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668730" y="381269"/>
            <a:ext cx="5080000" cy="2445385"/>
          </a:xfrm>
          <a:prstGeom prst="rect">
            <a:avLst/>
          </a:prstGeom>
        </p:spPr>
        <p:txBody>
          <a:bodyPr wrap="none">
            <a:spAutoFit/>
          </a:bodyPr>
          <a:lstStyle/>
          <a:p>
            <a:pPr algn="ctr" fontAlgn="auto">
              <a:lnSpc>
                <a:spcPct val="150000"/>
              </a:lnSpc>
            </a:pPr>
            <a:r>
              <a:rPr lang="zh-CN" altLang="en-US" sz="5400" b="1" dirty="0" smtClean="0">
                <a:solidFill>
                  <a:srgbClr val="04C0BF"/>
                </a:solidFill>
                <a:latin typeface="黑体" panose="02010609060101010101" charset="-122"/>
                <a:ea typeface="黑体" panose="02010609060101010101" charset="-122"/>
                <a:cs typeface="黑体" panose="02010609060101010101" charset="-122"/>
              </a:rPr>
              <a:t>第</a:t>
            </a:r>
            <a:r>
              <a:rPr lang="en-US" altLang="zh-CN" sz="5400" b="1" dirty="0" smtClean="0">
                <a:solidFill>
                  <a:srgbClr val="04C0BF"/>
                </a:solidFill>
                <a:latin typeface="黑体" panose="02010609060101010101" charset="-122"/>
                <a:ea typeface="黑体" panose="02010609060101010101" charset="-122"/>
                <a:cs typeface="黑体" panose="02010609060101010101" charset="-122"/>
              </a:rPr>
              <a:t>1</a:t>
            </a:r>
            <a:r>
              <a:rPr lang="zh-CN" altLang="en-US" sz="5400" b="1" dirty="0" smtClean="0">
                <a:solidFill>
                  <a:srgbClr val="04C0BF"/>
                </a:solidFill>
                <a:latin typeface="黑体" panose="02010609060101010101" charset="-122"/>
                <a:ea typeface="黑体" panose="02010609060101010101" charset="-122"/>
                <a:cs typeface="黑体" panose="02010609060101010101" charset="-122"/>
              </a:rPr>
              <a:t>章</a:t>
            </a:r>
            <a:endParaRPr lang="zh-CN" altLang="en-US" sz="5400" b="1" dirty="0" smtClean="0">
              <a:solidFill>
                <a:srgbClr val="04C0BF"/>
              </a:solidFill>
              <a:latin typeface="黑体" panose="02010609060101010101" charset="-122"/>
              <a:ea typeface="黑体" panose="02010609060101010101" charset="-122"/>
              <a:cs typeface="黑体" panose="02010609060101010101" charset="-122"/>
            </a:endParaRPr>
          </a:p>
          <a:p>
            <a:pPr algn="ctr" fontAlgn="auto">
              <a:lnSpc>
                <a:spcPct val="150000"/>
              </a:lnSpc>
            </a:pPr>
            <a:r>
              <a:rPr lang="zh-CN" altLang="en-US" sz="4800" b="1" dirty="0" smtClean="0">
                <a:solidFill>
                  <a:srgbClr val="04C0BF"/>
                </a:solidFill>
                <a:latin typeface="黑体" panose="02010609060101010101" charset="-122"/>
                <a:ea typeface="黑体" panose="02010609060101010101" charset="-122"/>
                <a:cs typeface="黑体" panose="02010609060101010101" charset="-122"/>
              </a:rPr>
              <a:t>跨境电商客服攻略</a:t>
            </a:r>
            <a:endParaRPr lang="zh-CN" altLang="en-US" sz="4800" b="1" dirty="0" smtClean="0">
              <a:solidFill>
                <a:srgbClr val="04C0BF"/>
              </a:solidFill>
              <a:latin typeface="黑体" panose="02010609060101010101" charset="-122"/>
              <a:ea typeface="黑体" panose="02010609060101010101" charset="-122"/>
              <a:cs typeface="黑体" panose="02010609060101010101" charset="-122"/>
            </a:endParaRPr>
          </a:p>
        </p:txBody>
      </p:sp>
    </p:spTree>
    <p:custDataLst>
      <p:tags r:id="rId2"/>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蓝色简约商务广告名片设计.png"/>
          <p:cNvPicPr>
            <a:picLocks noChangeAspect="1" noChangeArrowheads="1"/>
          </p:cNvPicPr>
          <p:nvPr/>
        </p:nvPicPr>
        <p:blipFill rotWithShape="1">
          <a:blip r:embed="rId1">
            <a:extLst>
              <a:ext uri="{28A0092B-C50C-407E-A947-70E740481C1C}">
                <a14:useLocalDpi xmlns:a14="http://schemas.microsoft.com/office/drawing/2010/main" val="0"/>
              </a:ext>
            </a:extLst>
          </a:blip>
          <a:srcRect b="80019"/>
          <a:stretch>
            <a:fillRect/>
          </a:stretch>
        </p:blipFill>
        <p:spPr bwMode="auto">
          <a:xfrm>
            <a:off x="0" y="48"/>
            <a:ext cx="9144239" cy="315088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6178475" y="2174773"/>
            <a:ext cx="1104900" cy="1198880"/>
          </a:xfrm>
          <a:prstGeom prst="rect">
            <a:avLst/>
          </a:prstGeom>
        </p:spPr>
        <p:txBody>
          <a:bodyPr wrap="none">
            <a:spAutoFit/>
          </a:bodyPr>
          <a:p>
            <a:pPr algn="r"/>
            <a:r>
              <a:rPr lang="en-US" altLang="zh-CN" sz="7200" b="1" dirty="0" smtClean="0">
                <a:solidFill>
                  <a:schemeClr val="accent5">
                    <a:lumMod val="75000"/>
                  </a:schemeClr>
                </a:solidFill>
                <a:latin typeface="黑体" panose="02010609060101010101" charset="-122"/>
                <a:cs typeface="黑体" panose="02010609060101010101" charset="-122"/>
              </a:rPr>
              <a:t>02</a:t>
            </a:r>
            <a:endParaRPr lang="zh-CN" altLang="en-US" sz="7200" b="1" dirty="0">
              <a:solidFill>
                <a:schemeClr val="accent5">
                  <a:lumMod val="75000"/>
                </a:schemeClr>
              </a:solidFill>
              <a:latin typeface="黑体" panose="02010609060101010101" charset="-122"/>
              <a:cs typeface="黑体" panose="02010609060101010101" charset="-122"/>
            </a:endParaRPr>
          </a:p>
        </p:txBody>
      </p:sp>
      <p:sp>
        <p:nvSpPr>
          <p:cNvPr id="7" name="矩形 6"/>
          <p:cNvSpPr/>
          <p:nvPr/>
        </p:nvSpPr>
        <p:spPr>
          <a:xfrm>
            <a:off x="2465692" y="3345802"/>
            <a:ext cx="4754880" cy="706755"/>
          </a:xfrm>
          <a:prstGeom prst="rect">
            <a:avLst/>
          </a:prstGeom>
        </p:spPr>
        <p:txBody>
          <a:bodyPr wrap="none">
            <a:spAutoFit/>
          </a:bodyPr>
          <a:p>
            <a:pPr algn="r"/>
            <a:r>
              <a:rPr lang="zh-CN" altLang="en-US" sz="4000" dirty="0">
                <a:solidFill>
                  <a:schemeClr val="accent5">
                    <a:lumMod val="75000"/>
                  </a:schemeClr>
                </a:solidFill>
                <a:latin typeface="黑体" panose="02010609060101010101" charset="-122"/>
                <a:ea typeface="黑体" panose="02010609060101010101" charset="-122"/>
                <a:cs typeface="黑体" panose="02010609060101010101" charset="-122"/>
                <a:sym typeface="+mn-lt"/>
              </a:rPr>
              <a:t>商务礼仪的基本原则</a:t>
            </a:r>
            <a:endParaRPr lang="zh-CN" altLang="en-US" sz="4000" dirty="0">
              <a:solidFill>
                <a:schemeClr val="accent5">
                  <a:lumMod val="75000"/>
                </a:schemeClr>
              </a:solidFill>
              <a:latin typeface="黑体" panose="02010609060101010101" charset="-122"/>
              <a:ea typeface="黑体" panose="02010609060101010101" charset="-122"/>
              <a:cs typeface="黑体" panose="02010609060101010101" charset="-122"/>
              <a:sym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 name="矩形 33"/>
          <p:cNvSpPr/>
          <p:nvPr/>
        </p:nvSpPr>
        <p:spPr>
          <a:xfrm>
            <a:off x="689469" y="233665"/>
            <a:ext cx="3383280" cy="521970"/>
          </a:xfrm>
          <a:prstGeom prst="rect">
            <a:avLst/>
          </a:prstGeom>
        </p:spPr>
        <p:txBody>
          <a:bodyPr wrap="none">
            <a:spAutoFit/>
          </a:bodyPr>
          <a:p>
            <a:pPr algn="l"/>
            <a:r>
              <a:rPr lang="zh-CN" altLang="en-US" sz="2800" dirty="0">
                <a:solidFill>
                  <a:schemeClr val="tx1"/>
                </a:solidFill>
                <a:latin typeface="黑体" panose="02010609060101010101" charset="-122"/>
                <a:ea typeface="黑体" panose="02010609060101010101" charset="-122"/>
                <a:cs typeface="黑体" panose="02010609060101010101" charset="-122"/>
                <a:sym typeface="+mn-lt"/>
              </a:rPr>
              <a:t>商务礼仪的基本原则</a:t>
            </a:r>
            <a:endParaRPr lang="zh-CN" altLang="en-US" sz="2800" dirty="0">
              <a:solidFill>
                <a:schemeClr val="tx1"/>
              </a:solidFill>
              <a:latin typeface="黑体" panose="02010609060101010101" charset="-122"/>
              <a:ea typeface="黑体" panose="02010609060101010101" charset="-122"/>
              <a:cs typeface="黑体" panose="02010609060101010101" charset="-122"/>
              <a:sym typeface="+mn-lt"/>
            </a:endParaRPr>
          </a:p>
        </p:txBody>
      </p:sp>
      <p:sp>
        <p:nvSpPr>
          <p:cNvPr id="10" name="泪滴形 9"/>
          <p:cNvSpPr/>
          <p:nvPr/>
        </p:nvSpPr>
        <p:spPr>
          <a:xfrm>
            <a:off x="803275" y="1068705"/>
            <a:ext cx="360045" cy="360045"/>
          </a:xfrm>
          <a:prstGeom prst="teardrop">
            <a:avLst/>
          </a:prstGeom>
          <a:solidFill>
            <a:srgbClr val="04C0B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cs typeface="黑体" panose="02010609060101010101" charset="-122"/>
            </a:endParaRPr>
          </a:p>
        </p:txBody>
      </p:sp>
      <p:sp>
        <p:nvSpPr>
          <p:cNvPr id="11" name="文本框 10"/>
          <p:cNvSpPr txBox="1"/>
          <p:nvPr/>
        </p:nvSpPr>
        <p:spPr>
          <a:xfrm>
            <a:off x="1165225" y="1005840"/>
            <a:ext cx="3326765" cy="398780"/>
          </a:xfrm>
          <a:prstGeom prst="rect">
            <a:avLst/>
          </a:prstGeom>
          <a:noFill/>
        </p:spPr>
        <p:txBody>
          <a:bodyPr wrap="square" rtlCol="0">
            <a:spAutoFit/>
          </a:bodyPr>
          <a:p>
            <a:pPr algn="l">
              <a:buClrTx/>
              <a:buSzTx/>
              <a:buFontTx/>
            </a:pPr>
            <a:r>
              <a:rPr lang="zh-CN" altLang="en-US" sz="2000" b="1" dirty="0">
                <a:solidFill>
                  <a:srgbClr val="00544F"/>
                </a:solidFill>
                <a:latin typeface="黑体" panose="02010609060101010101" charset="-122"/>
                <a:ea typeface="黑体" panose="02010609060101010101" charset="-122"/>
                <a:cs typeface="黑体" panose="02010609060101010101" charset="-122"/>
                <a:sym typeface="+mn-ea"/>
              </a:rPr>
              <a:t>仪表仪态规范</a:t>
            </a:r>
            <a:endParaRPr lang="zh-CN" altLang="en-US" sz="2000" b="1" dirty="0">
              <a:solidFill>
                <a:srgbClr val="00544F"/>
              </a:solidFill>
              <a:latin typeface="黑体" panose="02010609060101010101" charset="-122"/>
              <a:ea typeface="黑体" panose="02010609060101010101" charset="-122"/>
              <a:cs typeface="黑体" panose="02010609060101010101" charset="-122"/>
              <a:sym typeface="+mn-ea"/>
            </a:endParaRPr>
          </a:p>
        </p:txBody>
      </p:sp>
      <p:sp>
        <p:nvSpPr>
          <p:cNvPr id="5" name="文本框 4"/>
          <p:cNvSpPr txBox="1"/>
          <p:nvPr/>
        </p:nvSpPr>
        <p:spPr>
          <a:xfrm>
            <a:off x="815340" y="1662430"/>
            <a:ext cx="3594735" cy="2331085"/>
          </a:xfrm>
          <a:prstGeom prst="rect">
            <a:avLst/>
          </a:prstGeom>
          <a:noFill/>
        </p:spPr>
        <p:txBody>
          <a:bodyPr wrap="square" rtlCol="0">
            <a:spAutoFit/>
          </a:bodyPr>
          <a:p>
            <a:pPr algn="just" fontAlgn="auto">
              <a:lnSpc>
                <a:spcPct val="130000"/>
              </a:lnSpc>
            </a:pPr>
            <a:r>
              <a:rPr sz="1600" dirty="0">
                <a:solidFill>
                  <a:schemeClr val="tx1"/>
                </a:solidFill>
                <a:latin typeface="黑体" panose="02010609060101010101" charset="-122"/>
                <a:ea typeface="黑体" panose="02010609060101010101" charset="-122"/>
                <a:cs typeface="黑体" panose="02010609060101010101" charset="-122"/>
                <a:sym typeface="+mn-lt"/>
              </a:rPr>
              <a:t>在商务活动中，要做到仪表仪态规范，即衣着整洁美观、仪态端庄大方、待人礼貌亲切。</a:t>
            </a:r>
            <a:endParaRPr sz="1600" dirty="0">
              <a:solidFill>
                <a:schemeClr val="tx1"/>
              </a:solidFill>
              <a:latin typeface="黑体" panose="02010609060101010101" charset="-122"/>
              <a:ea typeface="黑体" panose="02010609060101010101" charset="-122"/>
              <a:cs typeface="黑体" panose="02010609060101010101" charset="-122"/>
              <a:sym typeface="+mn-lt"/>
            </a:endParaRPr>
          </a:p>
          <a:p>
            <a:pPr algn="just" fontAlgn="auto">
              <a:lnSpc>
                <a:spcPct val="130000"/>
              </a:lnSpc>
            </a:pPr>
            <a:r>
              <a:rPr sz="1600" dirty="0">
                <a:solidFill>
                  <a:schemeClr val="tx1"/>
                </a:solidFill>
                <a:latin typeface="黑体" panose="02010609060101010101" charset="-122"/>
                <a:ea typeface="黑体" panose="02010609060101010101" charset="-122"/>
                <a:cs typeface="黑体" panose="02010609060101010101" charset="-122"/>
                <a:sym typeface="+mn-lt"/>
              </a:rPr>
              <a:t>着装在个人形象的塑造上起着非常重要的作用，而个人形象又与企业形象密不可分，所以要注重不同的商务场合对于着装的不同要求。</a:t>
            </a:r>
            <a:endParaRPr sz="1600" dirty="0">
              <a:solidFill>
                <a:schemeClr val="tx1"/>
              </a:solidFill>
              <a:latin typeface="黑体" panose="02010609060101010101" charset="-122"/>
              <a:ea typeface="黑体" panose="02010609060101010101" charset="-122"/>
              <a:cs typeface="黑体" panose="02010609060101010101" charset="-122"/>
              <a:sym typeface="+mn-lt"/>
            </a:endParaRPr>
          </a:p>
        </p:txBody>
      </p:sp>
      <p:pic>
        <p:nvPicPr>
          <p:cNvPr id="2" name="图片 1"/>
          <p:cNvPicPr>
            <a:picLocks noChangeAspect="1"/>
          </p:cNvPicPr>
          <p:nvPr/>
        </p:nvPicPr>
        <p:blipFill>
          <a:blip r:embed="rId1"/>
          <a:stretch>
            <a:fillRect/>
          </a:stretch>
        </p:blipFill>
        <p:spPr>
          <a:xfrm>
            <a:off x="4687570" y="1209675"/>
            <a:ext cx="4051300" cy="29718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 name="矩形 33"/>
          <p:cNvSpPr/>
          <p:nvPr/>
        </p:nvSpPr>
        <p:spPr>
          <a:xfrm>
            <a:off x="689469" y="233665"/>
            <a:ext cx="3383280" cy="521970"/>
          </a:xfrm>
          <a:prstGeom prst="rect">
            <a:avLst/>
          </a:prstGeom>
        </p:spPr>
        <p:txBody>
          <a:bodyPr wrap="none">
            <a:spAutoFit/>
          </a:bodyPr>
          <a:p>
            <a:pPr algn="l"/>
            <a:r>
              <a:rPr lang="zh-CN" altLang="en-US" sz="2800" dirty="0">
                <a:solidFill>
                  <a:schemeClr val="tx1"/>
                </a:solidFill>
                <a:latin typeface="黑体" panose="02010609060101010101" charset="-122"/>
                <a:ea typeface="黑体" panose="02010609060101010101" charset="-122"/>
                <a:cs typeface="黑体" panose="02010609060101010101" charset="-122"/>
                <a:sym typeface="+mn-lt"/>
              </a:rPr>
              <a:t>商务礼仪的基本原则</a:t>
            </a:r>
            <a:endParaRPr lang="zh-CN" altLang="en-US" sz="2800" dirty="0">
              <a:solidFill>
                <a:schemeClr val="tx1"/>
              </a:solidFill>
              <a:latin typeface="黑体" panose="02010609060101010101" charset="-122"/>
              <a:ea typeface="黑体" panose="02010609060101010101" charset="-122"/>
              <a:cs typeface="黑体" panose="02010609060101010101" charset="-122"/>
              <a:sym typeface="+mn-lt"/>
            </a:endParaRPr>
          </a:p>
        </p:txBody>
      </p:sp>
      <p:sp>
        <p:nvSpPr>
          <p:cNvPr id="10" name="泪滴形 9"/>
          <p:cNvSpPr/>
          <p:nvPr/>
        </p:nvSpPr>
        <p:spPr>
          <a:xfrm>
            <a:off x="803275" y="1068705"/>
            <a:ext cx="360045" cy="360045"/>
          </a:xfrm>
          <a:prstGeom prst="teardrop">
            <a:avLst/>
          </a:prstGeom>
          <a:solidFill>
            <a:srgbClr val="04C0B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cs typeface="黑体" panose="02010609060101010101" charset="-122"/>
            </a:endParaRPr>
          </a:p>
        </p:txBody>
      </p:sp>
      <p:sp>
        <p:nvSpPr>
          <p:cNvPr id="11" name="文本框 10"/>
          <p:cNvSpPr txBox="1"/>
          <p:nvPr/>
        </p:nvSpPr>
        <p:spPr>
          <a:xfrm>
            <a:off x="1165225" y="1005840"/>
            <a:ext cx="3326765" cy="398780"/>
          </a:xfrm>
          <a:prstGeom prst="rect">
            <a:avLst/>
          </a:prstGeom>
          <a:noFill/>
        </p:spPr>
        <p:txBody>
          <a:bodyPr wrap="square" rtlCol="0">
            <a:spAutoFit/>
          </a:bodyPr>
          <a:p>
            <a:pPr algn="l">
              <a:buClrTx/>
              <a:buSzTx/>
              <a:buFontTx/>
            </a:pPr>
            <a:r>
              <a:rPr lang="zh-CN" altLang="en-US" sz="2000" b="1" dirty="0">
                <a:solidFill>
                  <a:srgbClr val="00544F"/>
                </a:solidFill>
                <a:latin typeface="黑体" panose="02010609060101010101" charset="-122"/>
                <a:ea typeface="黑体" panose="02010609060101010101" charset="-122"/>
                <a:cs typeface="黑体" panose="02010609060101010101" charset="-122"/>
                <a:sym typeface="+mn-ea"/>
              </a:rPr>
              <a:t>仪表仪态规范</a:t>
            </a:r>
            <a:endParaRPr lang="zh-CN" altLang="en-US" sz="2000" b="1" dirty="0">
              <a:solidFill>
                <a:srgbClr val="00544F"/>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1033145" y="1662430"/>
            <a:ext cx="1831975" cy="368300"/>
          </a:xfrm>
          <a:prstGeom prst="rect">
            <a:avLst/>
          </a:prstGeom>
          <a:noFill/>
        </p:spPr>
        <p:txBody>
          <a:bodyPr wrap="square" rtlCol="0">
            <a:spAutoFit/>
          </a:bodyPr>
          <a:p>
            <a:r>
              <a:rPr lang="zh-CN" altLang="en-US">
                <a:latin typeface="黑体" panose="02010609060101010101" charset="-122"/>
                <a:ea typeface="黑体" panose="02010609060101010101" charset="-122"/>
                <a:cs typeface="黑体" panose="02010609060101010101" charset="-122"/>
              </a:rPr>
              <a:t>女士着装：</a:t>
            </a:r>
            <a:endParaRPr lang="zh-CN" altLang="en-US">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937895" y="2157730"/>
            <a:ext cx="3897630" cy="2331085"/>
          </a:xfrm>
          <a:prstGeom prst="rect">
            <a:avLst/>
          </a:prstGeom>
          <a:noFill/>
        </p:spPr>
        <p:txBody>
          <a:bodyPr wrap="square" rtlCol="0">
            <a:spAutoFit/>
          </a:bodyPr>
          <a:p>
            <a:pPr marL="285750" indent="-285750" fontAlgn="auto">
              <a:lnSpc>
                <a:spcPct val="130000"/>
              </a:lnSpc>
              <a:buClr>
                <a:srgbClr val="03A8A6"/>
              </a:buClr>
              <a:buFont typeface="Wingdings" panose="05000000000000000000" charset="0"/>
              <a:buChar char="u"/>
            </a:pPr>
            <a:r>
              <a:rPr lang="zh-CN" altLang="en-US" sz="1600">
                <a:latin typeface="黑体" panose="02010609060101010101" charset="-122"/>
                <a:ea typeface="黑体" panose="02010609060101010101" charset="-122"/>
                <a:cs typeface="黑体" panose="02010609060101010101" charset="-122"/>
              </a:rPr>
              <a:t>发型大方，化淡妆，面带微笑，裙子长度适宜，鞋子整洁；</a:t>
            </a:r>
            <a:endParaRPr lang="zh-CN" altLang="en-US" sz="1600">
              <a:latin typeface="黑体" panose="02010609060101010101" charset="-122"/>
              <a:ea typeface="黑体" panose="02010609060101010101" charset="-122"/>
              <a:cs typeface="黑体" panose="02010609060101010101" charset="-122"/>
            </a:endParaRPr>
          </a:p>
          <a:p>
            <a:pPr marL="285750" indent="-285750" fontAlgn="auto">
              <a:lnSpc>
                <a:spcPct val="130000"/>
              </a:lnSpc>
              <a:buClr>
                <a:srgbClr val="03A8A6"/>
              </a:buClr>
              <a:buFont typeface="Wingdings" panose="05000000000000000000" charset="0"/>
              <a:buChar char="u"/>
            </a:pPr>
            <a:r>
              <a:rPr lang="zh-CN" altLang="en-US" sz="1600">
                <a:latin typeface="黑体" panose="02010609060101010101" charset="-122"/>
                <a:ea typeface="黑体" panose="02010609060101010101" charset="-122"/>
                <a:cs typeface="黑体" panose="02010609060101010101" charset="-122"/>
              </a:rPr>
              <a:t>切忌浓妆艳抹或不化妆；</a:t>
            </a:r>
            <a:endParaRPr lang="zh-CN" altLang="en-US" sz="1600">
              <a:latin typeface="黑体" panose="02010609060101010101" charset="-122"/>
              <a:ea typeface="黑体" panose="02010609060101010101" charset="-122"/>
              <a:cs typeface="黑体" panose="02010609060101010101" charset="-122"/>
            </a:endParaRPr>
          </a:p>
          <a:p>
            <a:pPr marL="285750" indent="-285750" fontAlgn="auto">
              <a:lnSpc>
                <a:spcPct val="130000"/>
              </a:lnSpc>
              <a:buClr>
                <a:srgbClr val="03A8A6"/>
              </a:buClr>
              <a:buFont typeface="Wingdings" panose="05000000000000000000" charset="0"/>
              <a:buChar char="u"/>
            </a:pPr>
            <a:r>
              <a:rPr lang="zh-CN" altLang="en-US" sz="1600">
                <a:latin typeface="黑体" panose="02010609060101010101" charset="-122"/>
                <a:ea typeface="黑体" panose="02010609060101010101" charset="-122"/>
                <a:cs typeface="黑体" panose="02010609060101010101" charset="-122"/>
              </a:rPr>
              <a:t>裙子不应过长或过短；</a:t>
            </a:r>
            <a:endParaRPr lang="zh-CN" altLang="en-US" sz="1600">
              <a:latin typeface="黑体" panose="02010609060101010101" charset="-122"/>
              <a:ea typeface="黑体" panose="02010609060101010101" charset="-122"/>
              <a:cs typeface="黑体" panose="02010609060101010101" charset="-122"/>
            </a:endParaRPr>
          </a:p>
          <a:p>
            <a:pPr marL="285750" indent="-285750" fontAlgn="auto">
              <a:lnSpc>
                <a:spcPct val="130000"/>
              </a:lnSpc>
              <a:buClr>
                <a:srgbClr val="03A8A6"/>
              </a:buClr>
              <a:buFont typeface="Wingdings" panose="05000000000000000000" charset="0"/>
              <a:buChar char="u"/>
            </a:pPr>
            <a:r>
              <a:rPr lang="zh-CN" altLang="en-US" sz="1600">
                <a:latin typeface="黑体" panose="02010609060101010101" charset="-122"/>
                <a:ea typeface="黑体" panose="02010609060101010101" charset="-122"/>
                <a:cs typeface="黑体" panose="02010609060101010101" charset="-122"/>
              </a:rPr>
              <a:t>衣服颜色要搭配得当，不能过于花哨；</a:t>
            </a:r>
            <a:endParaRPr lang="zh-CN" altLang="en-US" sz="1600">
              <a:latin typeface="黑体" panose="02010609060101010101" charset="-122"/>
              <a:ea typeface="黑体" panose="02010609060101010101" charset="-122"/>
              <a:cs typeface="黑体" panose="02010609060101010101" charset="-122"/>
            </a:endParaRPr>
          </a:p>
          <a:p>
            <a:pPr marL="285750" indent="-285750" fontAlgn="auto">
              <a:lnSpc>
                <a:spcPct val="130000"/>
              </a:lnSpc>
              <a:buClr>
                <a:srgbClr val="03A8A6"/>
              </a:buClr>
              <a:buFont typeface="Wingdings" panose="05000000000000000000" charset="0"/>
              <a:buChar char="u"/>
            </a:pPr>
            <a:r>
              <a:rPr lang="zh-CN" altLang="en-US" sz="1600">
                <a:latin typeface="黑体" panose="02010609060101010101" charset="-122"/>
                <a:ea typeface="黑体" panose="02010609060101010101" charset="-122"/>
                <a:cs typeface="黑体" panose="02010609060101010101" charset="-122"/>
              </a:rPr>
              <a:t>穿裙子时最好穿肤色丝袜且丝袜不能破洞。</a:t>
            </a:r>
            <a:endParaRPr lang="zh-CN" altLang="en-US" sz="1600">
              <a:latin typeface="黑体" panose="02010609060101010101" charset="-122"/>
              <a:ea typeface="黑体" panose="02010609060101010101" charset="-122"/>
              <a:cs typeface="黑体" panose="02010609060101010101" charset="-122"/>
            </a:endParaRPr>
          </a:p>
        </p:txBody>
      </p:sp>
      <p:pic>
        <p:nvPicPr>
          <p:cNvPr id="4" name="图片 3"/>
          <p:cNvPicPr>
            <a:picLocks noChangeAspect="1"/>
          </p:cNvPicPr>
          <p:nvPr/>
        </p:nvPicPr>
        <p:blipFill>
          <a:blip r:embed="rId1"/>
          <a:stretch>
            <a:fillRect/>
          </a:stretch>
        </p:blipFill>
        <p:spPr>
          <a:xfrm>
            <a:off x="6715125" y="1015365"/>
            <a:ext cx="2018665" cy="3338830"/>
          </a:xfrm>
          <a:prstGeom prst="rect">
            <a:avLst/>
          </a:prstGeom>
        </p:spPr>
      </p:pic>
      <p:pic>
        <p:nvPicPr>
          <p:cNvPr id="6" name="图片 5" descr="&amp;pky773311153&amp;"/>
          <p:cNvPicPr>
            <a:picLocks noChangeAspect="1"/>
          </p:cNvPicPr>
          <p:nvPr/>
        </p:nvPicPr>
        <p:blipFill>
          <a:blip r:embed="rId2"/>
          <a:srcRect r="44101"/>
          <a:stretch>
            <a:fillRect/>
          </a:stretch>
        </p:blipFill>
        <p:spPr>
          <a:xfrm>
            <a:off x="5077460" y="1676400"/>
            <a:ext cx="1634490" cy="195072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 name="矩形 33"/>
          <p:cNvSpPr/>
          <p:nvPr/>
        </p:nvSpPr>
        <p:spPr>
          <a:xfrm>
            <a:off x="689469" y="233665"/>
            <a:ext cx="3383280" cy="521970"/>
          </a:xfrm>
          <a:prstGeom prst="rect">
            <a:avLst/>
          </a:prstGeom>
        </p:spPr>
        <p:txBody>
          <a:bodyPr wrap="none">
            <a:spAutoFit/>
          </a:bodyPr>
          <a:p>
            <a:pPr algn="l"/>
            <a:r>
              <a:rPr lang="zh-CN" altLang="en-US" sz="2800" dirty="0">
                <a:solidFill>
                  <a:schemeClr val="tx1"/>
                </a:solidFill>
                <a:latin typeface="黑体" panose="02010609060101010101" charset="-122"/>
                <a:ea typeface="黑体" panose="02010609060101010101" charset="-122"/>
                <a:cs typeface="黑体" panose="02010609060101010101" charset="-122"/>
                <a:sym typeface="+mn-lt"/>
              </a:rPr>
              <a:t>商务礼仪的基本原则</a:t>
            </a:r>
            <a:endParaRPr lang="zh-CN" altLang="en-US" sz="2800" dirty="0">
              <a:solidFill>
                <a:schemeClr val="tx1"/>
              </a:solidFill>
              <a:latin typeface="黑体" panose="02010609060101010101" charset="-122"/>
              <a:ea typeface="黑体" panose="02010609060101010101" charset="-122"/>
              <a:cs typeface="黑体" panose="02010609060101010101" charset="-122"/>
              <a:sym typeface="+mn-lt"/>
            </a:endParaRPr>
          </a:p>
        </p:txBody>
      </p:sp>
      <p:sp>
        <p:nvSpPr>
          <p:cNvPr id="10" name="泪滴形 9"/>
          <p:cNvSpPr/>
          <p:nvPr/>
        </p:nvSpPr>
        <p:spPr>
          <a:xfrm>
            <a:off x="803275" y="1068705"/>
            <a:ext cx="360045" cy="360045"/>
          </a:xfrm>
          <a:prstGeom prst="teardrop">
            <a:avLst/>
          </a:prstGeom>
          <a:solidFill>
            <a:srgbClr val="04C0B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cs typeface="黑体" panose="02010609060101010101" charset="-122"/>
            </a:endParaRPr>
          </a:p>
        </p:txBody>
      </p:sp>
      <p:sp>
        <p:nvSpPr>
          <p:cNvPr id="11" name="文本框 10"/>
          <p:cNvSpPr txBox="1"/>
          <p:nvPr/>
        </p:nvSpPr>
        <p:spPr>
          <a:xfrm>
            <a:off x="1165225" y="1005840"/>
            <a:ext cx="3326765" cy="398780"/>
          </a:xfrm>
          <a:prstGeom prst="rect">
            <a:avLst/>
          </a:prstGeom>
          <a:noFill/>
        </p:spPr>
        <p:txBody>
          <a:bodyPr wrap="square" rtlCol="0">
            <a:spAutoFit/>
          </a:bodyPr>
          <a:p>
            <a:pPr algn="l">
              <a:buClrTx/>
              <a:buSzTx/>
              <a:buFontTx/>
            </a:pPr>
            <a:r>
              <a:rPr lang="zh-CN" altLang="en-US" sz="2000" b="1" dirty="0">
                <a:solidFill>
                  <a:srgbClr val="00544F"/>
                </a:solidFill>
                <a:latin typeface="黑体" panose="02010609060101010101" charset="-122"/>
                <a:ea typeface="黑体" panose="02010609060101010101" charset="-122"/>
                <a:cs typeface="黑体" panose="02010609060101010101" charset="-122"/>
                <a:sym typeface="+mn-ea"/>
              </a:rPr>
              <a:t>仪表仪态规范</a:t>
            </a:r>
            <a:endParaRPr lang="zh-CN" altLang="en-US" sz="2000" b="1" dirty="0">
              <a:solidFill>
                <a:srgbClr val="00544F"/>
              </a:solidFill>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nvSpPr>
        <p:spPr>
          <a:xfrm>
            <a:off x="1195070" y="1643380"/>
            <a:ext cx="2361565" cy="368300"/>
          </a:xfrm>
          <a:prstGeom prst="rect">
            <a:avLst/>
          </a:prstGeom>
          <a:noFill/>
        </p:spPr>
        <p:txBody>
          <a:bodyPr wrap="square" rtlCol="0">
            <a:spAutoFit/>
          </a:bodyPr>
          <a:p>
            <a:r>
              <a:rPr lang="zh-CN" altLang="en-US">
                <a:latin typeface="黑体" panose="02010609060101010101" charset="-122"/>
                <a:ea typeface="黑体" panose="02010609060101010101" charset="-122"/>
                <a:cs typeface="黑体" panose="02010609060101010101" charset="-122"/>
              </a:rPr>
              <a:t>男士着装：</a:t>
            </a:r>
            <a:endParaRPr lang="zh-CN" altLang="en-US">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775970" y="2100580"/>
            <a:ext cx="4345305" cy="2651125"/>
          </a:xfrm>
          <a:prstGeom prst="rect">
            <a:avLst/>
          </a:prstGeom>
          <a:noFill/>
        </p:spPr>
        <p:txBody>
          <a:bodyPr wrap="square" rtlCol="0">
            <a:spAutoFit/>
          </a:bodyPr>
          <a:p>
            <a:pPr marL="285750" indent="-285750" fontAlgn="auto">
              <a:lnSpc>
                <a:spcPct val="130000"/>
              </a:lnSpc>
              <a:buClr>
                <a:srgbClr val="03A8A6"/>
              </a:buClr>
              <a:buFont typeface="Wingdings" panose="05000000000000000000" charset="0"/>
              <a:buChar char="u"/>
            </a:pPr>
            <a:r>
              <a:rPr lang="zh-CN" altLang="en-US" sz="1600">
                <a:latin typeface="黑体" panose="02010609060101010101" charset="-122"/>
                <a:ea typeface="黑体" panose="02010609060101010101" charset="-122"/>
                <a:cs typeface="黑体" panose="02010609060101010101" charset="-122"/>
              </a:rPr>
              <a:t>发型清爽大方，面部整洁干净，西装平整，鞋子光亮，面带微笑；</a:t>
            </a:r>
            <a:endParaRPr lang="zh-CN" altLang="en-US" sz="1600">
              <a:latin typeface="黑体" panose="02010609060101010101" charset="-122"/>
              <a:ea typeface="黑体" panose="02010609060101010101" charset="-122"/>
              <a:cs typeface="黑体" panose="02010609060101010101" charset="-122"/>
            </a:endParaRPr>
          </a:p>
          <a:p>
            <a:pPr marL="285750" indent="-285750" fontAlgn="auto">
              <a:lnSpc>
                <a:spcPct val="130000"/>
              </a:lnSpc>
              <a:buClr>
                <a:srgbClr val="03A8A6"/>
              </a:buClr>
              <a:buFont typeface="Wingdings" panose="05000000000000000000" charset="0"/>
              <a:buChar char="u"/>
            </a:pPr>
            <a:r>
              <a:rPr lang="zh-CN" altLang="en-US" sz="1600">
                <a:latin typeface="黑体" panose="02010609060101010101" charset="-122"/>
                <a:ea typeface="黑体" panose="02010609060101010101" charset="-122"/>
                <a:cs typeface="黑体" panose="02010609060101010101" charset="-122"/>
              </a:rPr>
              <a:t>应在大部分商务场合穿西装和皮鞋，颜色以深色系为主，且全身衣服颜色不能超过三种；</a:t>
            </a:r>
            <a:endParaRPr lang="zh-CN" altLang="en-US" sz="1600">
              <a:latin typeface="黑体" panose="02010609060101010101" charset="-122"/>
              <a:ea typeface="黑体" panose="02010609060101010101" charset="-122"/>
              <a:cs typeface="黑体" panose="02010609060101010101" charset="-122"/>
            </a:endParaRPr>
          </a:p>
          <a:p>
            <a:pPr marL="285750" indent="-285750" fontAlgn="auto">
              <a:lnSpc>
                <a:spcPct val="130000"/>
              </a:lnSpc>
              <a:buClr>
                <a:srgbClr val="03A8A6"/>
              </a:buClr>
              <a:buFont typeface="Wingdings" panose="05000000000000000000" charset="0"/>
              <a:buChar char="u"/>
            </a:pPr>
            <a:r>
              <a:rPr lang="zh-CN" altLang="en-US" sz="1600">
                <a:latin typeface="黑体" panose="02010609060101010101" charset="-122"/>
                <a:ea typeface="黑体" panose="02010609060101010101" charset="-122"/>
                <a:cs typeface="黑体" panose="02010609060101010101" charset="-122"/>
              </a:rPr>
              <a:t>一般来说，腰带、鞋子和公文包颜色应该一致；</a:t>
            </a:r>
            <a:endParaRPr lang="zh-CN" altLang="en-US" sz="1600">
              <a:latin typeface="黑体" panose="02010609060101010101" charset="-122"/>
              <a:ea typeface="黑体" panose="02010609060101010101" charset="-122"/>
              <a:cs typeface="黑体" panose="02010609060101010101" charset="-122"/>
            </a:endParaRPr>
          </a:p>
          <a:p>
            <a:pPr marL="285750" indent="-285750" fontAlgn="auto">
              <a:lnSpc>
                <a:spcPct val="130000"/>
              </a:lnSpc>
              <a:buClr>
                <a:srgbClr val="03A8A6"/>
              </a:buClr>
              <a:buFont typeface="Wingdings" panose="05000000000000000000" charset="0"/>
              <a:buChar char="u"/>
            </a:pPr>
            <a:r>
              <a:rPr lang="zh-CN" altLang="en-US" sz="1600">
                <a:latin typeface="黑体" panose="02010609060101010101" charset="-122"/>
                <a:ea typeface="黑体" panose="02010609060101010101" charset="-122"/>
                <a:cs typeface="黑体" panose="02010609060101010101" charset="-122"/>
              </a:rPr>
              <a:t>切忌在正式场合穿颜色过于鲜艳的衬衫或袜子。</a:t>
            </a:r>
            <a:endParaRPr lang="zh-CN" altLang="en-US" sz="1600">
              <a:latin typeface="黑体" panose="02010609060101010101" charset="-122"/>
              <a:ea typeface="黑体" panose="02010609060101010101" charset="-122"/>
              <a:cs typeface="黑体" panose="02010609060101010101" charset="-122"/>
            </a:endParaRPr>
          </a:p>
        </p:txBody>
      </p:sp>
      <p:pic>
        <p:nvPicPr>
          <p:cNvPr id="5" name="图片 4" descr="&amp;pky8923605562&amp;"/>
          <p:cNvPicPr>
            <a:picLocks noChangeAspect="1"/>
          </p:cNvPicPr>
          <p:nvPr/>
        </p:nvPicPr>
        <p:blipFill>
          <a:blip r:embed="rId1"/>
          <a:srcRect r="18364"/>
          <a:stretch>
            <a:fillRect/>
          </a:stretch>
        </p:blipFill>
        <p:spPr>
          <a:xfrm>
            <a:off x="5447665" y="600710"/>
            <a:ext cx="3491865" cy="40100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custDataLst>
              <p:tags r:id="rId1"/>
            </p:custDataLst>
          </p:nvPr>
        </p:nvSpPr>
        <p:spPr>
          <a:xfrm>
            <a:off x="1022985" y="1642745"/>
            <a:ext cx="7022465" cy="2769870"/>
          </a:xfrm>
          <a:prstGeom prst="rect">
            <a:avLst/>
          </a:prstGeom>
          <a:solidFill>
            <a:srgbClr val="01A89E"/>
          </a:solidFill>
          <a:ln w="28575" cap="flat" cmpd="sng" algn="ctr">
            <a:noFill/>
            <a:prstDash val="solid"/>
            <a:miter lim="800000"/>
          </a:ln>
          <a:effectLst/>
        </p:spPr>
        <p:txBody>
          <a:bodyPr rtlCol="0" anchor="ctr"/>
          <a:p>
            <a:pPr algn="ctr"/>
            <a:endParaRPr kumimoji="1" lang="zh-CN" altLang="en-US" sz="1500" b="1" dirty="0">
              <a:solidFill>
                <a:srgbClr val="222222"/>
              </a:solidFill>
              <a:latin typeface="黑体" panose="02010609060101010101" charset="-122"/>
              <a:ea typeface="黑体" panose="02010609060101010101" charset="-122"/>
              <a:cs typeface="黑体" panose="02010609060101010101" charset="-122"/>
              <a:sym typeface="Arial" panose="020B0604020202020204" pitchFamily="34" charset="0"/>
            </a:endParaRPr>
          </a:p>
        </p:txBody>
      </p:sp>
      <p:sp>
        <p:nvSpPr>
          <p:cNvPr id="45545" name="Shape 45545"/>
          <p:cNvSpPr/>
          <p:nvPr>
            <p:custDataLst>
              <p:tags r:id="rId2"/>
            </p:custDataLst>
          </p:nvPr>
        </p:nvSpPr>
        <p:spPr>
          <a:xfrm>
            <a:off x="970915" y="3754755"/>
            <a:ext cx="3601085" cy="862330"/>
          </a:xfrm>
          <a:custGeom>
            <a:avLst/>
            <a:gdLst/>
            <a:ahLst/>
            <a:cxnLst>
              <a:cxn ang="0">
                <a:pos x="wd2" y="hd2"/>
              </a:cxn>
              <a:cxn ang="5400000">
                <a:pos x="wd2" y="hd2"/>
              </a:cxn>
              <a:cxn ang="10800000">
                <a:pos x="wd2" y="hd2"/>
              </a:cxn>
              <a:cxn ang="16200000">
                <a:pos x="wd2" y="hd2"/>
              </a:cxn>
            </a:cxnLst>
            <a:rect l="0" t="0" r="r" b="b"/>
            <a:pathLst>
              <a:path w="21600" h="21214" extrusionOk="0">
                <a:moveTo>
                  <a:pt x="0" y="6427"/>
                </a:moveTo>
                <a:lnTo>
                  <a:pt x="4105" y="255"/>
                </a:lnTo>
                <a:cubicBezTo>
                  <a:pt x="7047" y="-386"/>
                  <a:pt x="10023" y="187"/>
                  <a:pt x="12852" y="1939"/>
                </a:cubicBezTo>
                <a:cubicBezTo>
                  <a:pt x="16133" y="3971"/>
                  <a:pt x="19130" y="7532"/>
                  <a:pt x="21600" y="12333"/>
                </a:cubicBezTo>
                <a:lnTo>
                  <a:pt x="21600" y="21214"/>
                </a:lnTo>
                <a:cubicBezTo>
                  <a:pt x="18490" y="15572"/>
                  <a:pt x="14793" y="11399"/>
                  <a:pt x="10780" y="9002"/>
                </a:cubicBezTo>
                <a:cubicBezTo>
                  <a:pt x="9025" y="7953"/>
                  <a:pt x="7228" y="7256"/>
                  <a:pt x="5418" y="6838"/>
                </a:cubicBezTo>
                <a:cubicBezTo>
                  <a:pt x="3624" y="6425"/>
                  <a:pt x="1812" y="6286"/>
                  <a:pt x="0" y="6427"/>
                </a:cubicBezTo>
                <a:close/>
              </a:path>
            </a:pathLst>
          </a:custGeom>
          <a:solidFill>
            <a:srgbClr val="FFFFFF"/>
          </a:solidFill>
          <a:ln w="12700" cap="flat">
            <a:noFill/>
            <a:miter lim="400000"/>
          </a:ln>
          <a:effectLst/>
        </p:spPr>
        <p:txBody>
          <a:bodyPr wrap="square" lIns="35718" tIns="35718" rIns="35718" bIns="35718" numCol="1" anchor="ctr">
            <a:noAutofit/>
          </a:bodyPr>
          <a:p>
            <a:endParaRPr sz="3520">
              <a:latin typeface="黑体" panose="02010609060101010101" charset="-122"/>
              <a:ea typeface="黑体" panose="02010609060101010101" charset="-122"/>
              <a:cs typeface="黑体" panose="02010609060101010101" charset="-122"/>
              <a:sym typeface="Arial" panose="020B0604020202020204" pitchFamily="34" charset="0"/>
            </a:endParaRPr>
          </a:p>
        </p:txBody>
      </p:sp>
      <p:sp>
        <p:nvSpPr>
          <p:cNvPr id="45546" name="Shape 45546"/>
          <p:cNvSpPr/>
          <p:nvPr>
            <p:custDataLst>
              <p:tags r:id="rId3"/>
            </p:custDataLst>
          </p:nvPr>
        </p:nvSpPr>
        <p:spPr>
          <a:xfrm>
            <a:off x="839470" y="3834130"/>
            <a:ext cx="2945765" cy="398780"/>
          </a:xfrm>
          <a:custGeom>
            <a:avLst/>
            <a:gdLst/>
            <a:ahLst/>
            <a:cxnLst>
              <a:cxn ang="0">
                <a:pos x="wd2" y="hd2"/>
              </a:cxn>
              <a:cxn ang="5400000">
                <a:pos x="wd2" y="hd2"/>
              </a:cxn>
              <a:cxn ang="10800000">
                <a:pos x="wd2" y="hd2"/>
              </a:cxn>
              <a:cxn ang="16200000">
                <a:pos x="wd2" y="hd2"/>
              </a:cxn>
            </a:cxnLst>
            <a:rect l="0" t="0" r="r" b="b"/>
            <a:pathLst>
              <a:path w="21600" h="21600" extrusionOk="0">
                <a:moveTo>
                  <a:pt x="3610" y="0"/>
                </a:moveTo>
                <a:lnTo>
                  <a:pt x="0" y="15893"/>
                </a:lnTo>
                <a:cubicBezTo>
                  <a:pt x="3589" y="12111"/>
                  <a:pt x="7250" y="10721"/>
                  <a:pt x="10881" y="11682"/>
                </a:cubicBezTo>
                <a:cubicBezTo>
                  <a:pt x="14516" y="12643"/>
                  <a:pt x="18123" y="15960"/>
                  <a:pt x="21600" y="21600"/>
                </a:cubicBezTo>
                <a:cubicBezTo>
                  <a:pt x="19263" y="15784"/>
                  <a:pt x="16806" y="11050"/>
                  <a:pt x="14261" y="7525"/>
                </a:cubicBezTo>
                <a:cubicBezTo>
                  <a:pt x="10795" y="2724"/>
                  <a:pt x="7216" y="199"/>
                  <a:pt x="3610" y="0"/>
                </a:cubicBezTo>
                <a:close/>
              </a:path>
            </a:pathLst>
          </a:custGeom>
          <a:solidFill>
            <a:srgbClr val="E5E5E5"/>
          </a:solidFill>
          <a:ln w="12700" cap="flat">
            <a:noFill/>
            <a:miter lim="400000"/>
          </a:ln>
          <a:effectLst/>
        </p:spPr>
        <p:txBody>
          <a:bodyPr wrap="square" lIns="35718" tIns="35718" rIns="35718" bIns="35718" numCol="1" anchor="ctr">
            <a:noAutofit/>
          </a:bodyPr>
          <a:p>
            <a:endParaRPr sz="3520">
              <a:latin typeface="黑体" panose="02010609060101010101" charset="-122"/>
              <a:ea typeface="黑体" panose="02010609060101010101" charset="-122"/>
              <a:cs typeface="黑体" panose="02010609060101010101" charset="-122"/>
              <a:sym typeface="Arial" panose="020B0604020202020204" pitchFamily="34" charset="0"/>
            </a:endParaRPr>
          </a:p>
        </p:txBody>
      </p:sp>
      <p:sp>
        <p:nvSpPr>
          <p:cNvPr id="45547" name="Shape 45547"/>
          <p:cNvSpPr/>
          <p:nvPr>
            <p:custDataLst>
              <p:tags r:id="rId4"/>
            </p:custDataLst>
          </p:nvPr>
        </p:nvSpPr>
        <p:spPr>
          <a:xfrm>
            <a:off x="605155" y="4352925"/>
            <a:ext cx="3747135" cy="263525"/>
          </a:xfrm>
          <a:custGeom>
            <a:avLst/>
            <a:gdLst/>
            <a:ahLst/>
            <a:cxnLst>
              <a:cxn ang="0">
                <a:pos x="wd2" y="hd2"/>
              </a:cxn>
              <a:cxn ang="5400000">
                <a:pos x="wd2" y="hd2"/>
              </a:cxn>
              <a:cxn ang="10800000">
                <a:pos x="wd2" y="hd2"/>
              </a:cxn>
              <a:cxn ang="16200000">
                <a:pos x="wd2" y="hd2"/>
              </a:cxn>
            </a:cxnLst>
            <a:rect l="0" t="0" r="r" b="b"/>
            <a:pathLst>
              <a:path w="21600" h="21063" extrusionOk="0">
                <a:moveTo>
                  <a:pt x="9479" y="45"/>
                </a:moveTo>
                <a:cubicBezTo>
                  <a:pt x="6500" y="496"/>
                  <a:pt x="3521" y="4256"/>
                  <a:pt x="612" y="11377"/>
                </a:cubicBezTo>
                <a:lnTo>
                  <a:pt x="0" y="21063"/>
                </a:lnTo>
                <a:lnTo>
                  <a:pt x="21600" y="21063"/>
                </a:lnTo>
                <a:cubicBezTo>
                  <a:pt x="21332" y="19951"/>
                  <a:pt x="21062" y="18886"/>
                  <a:pt x="20790" y="17867"/>
                </a:cubicBezTo>
                <a:cubicBezTo>
                  <a:pt x="17201" y="4424"/>
                  <a:pt x="13326" y="-537"/>
                  <a:pt x="9479" y="45"/>
                </a:cubicBezTo>
                <a:close/>
              </a:path>
            </a:pathLst>
          </a:custGeom>
          <a:solidFill>
            <a:srgbClr val="999999"/>
          </a:solidFill>
          <a:ln w="12700" cap="flat">
            <a:noFill/>
            <a:miter lim="400000"/>
          </a:ln>
          <a:effectLst/>
        </p:spPr>
        <p:txBody>
          <a:bodyPr wrap="square" lIns="35718" tIns="35718" rIns="35718" bIns="35718" numCol="1" anchor="ctr">
            <a:noAutofit/>
          </a:bodyPr>
          <a:p>
            <a:endParaRPr sz="3520">
              <a:latin typeface="黑体" panose="02010609060101010101" charset="-122"/>
              <a:ea typeface="黑体" panose="02010609060101010101" charset="-122"/>
              <a:cs typeface="黑体" panose="02010609060101010101" charset="-122"/>
              <a:sym typeface="Arial" panose="020B0604020202020204" pitchFamily="34" charset="0"/>
            </a:endParaRPr>
          </a:p>
        </p:txBody>
      </p:sp>
      <p:sp>
        <p:nvSpPr>
          <p:cNvPr id="45548" name="Shape 45548"/>
          <p:cNvSpPr/>
          <p:nvPr>
            <p:custDataLst>
              <p:tags r:id="rId5"/>
            </p:custDataLst>
          </p:nvPr>
        </p:nvSpPr>
        <p:spPr>
          <a:xfrm>
            <a:off x="709930" y="4038600"/>
            <a:ext cx="3862070" cy="578485"/>
          </a:xfrm>
          <a:custGeom>
            <a:avLst/>
            <a:gdLst/>
            <a:ahLst/>
            <a:cxnLst>
              <a:cxn ang="0">
                <a:pos x="wd2" y="hd2"/>
              </a:cxn>
              <a:cxn ang="5400000">
                <a:pos x="wd2" y="hd2"/>
              </a:cxn>
              <a:cxn ang="10800000">
                <a:pos x="wd2" y="hd2"/>
              </a:cxn>
              <a:cxn ang="16200000">
                <a:pos x="wd2" y="hd2"/>
              </a:cxn>
            </a:cxnLst>
            <a:rect l="0" t="0" r="r" b="b"/>
            <a:pathLst>
              <a:path w="21600" h="21398" extrusionOk="0">
                <a:moveTo>
                  <a:pt x="6945" y="13"/>
                </a:moveTo>
                <a:cubicBezTo>
                  <a:pt x="4857" y="143"/>
                  <a:pt x="2769" y="1223"/>
                  <a:pt x="716" y="3247"/>
                </a:cubicBezTo>
                <a:cubicBezTo>
                  <a:pt x="540" y="5436"/>
                  <a:pt x="393" y="7664"/>
                  <a:pt x="273" y="9921"/>
                </a:cubicBezTo>
                <a:cubicBezTo>
                  <a:pt x="151" y="12227"/>
                  <a:pt x="59" y="14574"/>
                  <a:pt x="0" y="16952"/>
                </a:cubicBezTo>
                <a:cubicBezTo>
                  <a:pt x="1607" y="15107"/>
                  <a:pt x="3235" y="13757"/>
                  <a:pt x="4870" y="12895"/>
                </a:cubicBezTo>
                <a:cubicBezTo>
                  <a:pt x="6508" y="12032"/>
                  <a:pt x="8155" y="11659"/>
                  <a:pt x="9798" y="11876"/>
                </a:cubicBezTo>
                <a:cubicBezTo>
                  <a:pt x="12347" y="12212"/>
                  <a:pt x="14888" y="13967"/>
                  <a:pt x="17362" y="16906"/>
                </a:cubicBezTo>
                <a:cubicBezTo>
                  <a:pt x="18123" y="17811"/>
                  <a:pt x="18880" y="18828"/>
                  <a:pt x="19619" y="20090"/>
                </a:cubicBezTo>
                <a:cubicBezTo>
                  <a:pt x="19860" y="20501"/>
                  <a:pt x="20098" y="20937"/>
                  <a:pt x="20333" y="21398"/>
                </a:cubicBezTo>
                <a:lnTo>
                  <a:pt x="21600" y="21366"/>
                </a:lnTo>
                <a:cubicBezTo>
                  <a:pt x="20987" y="18233"/>
                  <a:pt x="20288" y="15413"/>
                  <a:pt x="19521" y="12974"/>
                </a:cubicBezTo>
                <a:cubicBezTo>
                  <a:pt x="18781" y="10624"/>
                  <a:pt x="17987" y="8444"/>
                  <a:pt x="17135" y="7052"/>
                </a:cubicBezTo>
                <a:cubicBezTo>
                  <a:pt x="13848" y="2162"/>
                  <a:pt x="10398" y="-202"/>
                  <a:pt x="6945" y="13"/>
                </a:cubicBezTo>
                <a:close/>
                <a:moveTo>
                  <a:pt x="16509" y="5694"/>
                </a:moveTo>
                <a:cubicBezTo>
                  <a:pt x="16707" y="6110"/>
                  <a:pt x="16904" y="6534"/>
                  <a:pt x="17100" y="6969"/>
                </a:cubicBezTo>
                <a:cubicBezTo>
                  <a:pt x="16904" y="6534"/>
                  <a:pt x="16707" y="6109"/>
                  <a:pt x="16509" y="5694"/>
                </a:cubicBezTo>
                <a:lnTo>
                  <a:pt x="16509" y="5694"/>
                </a:lnTo>
                <a:close/>
              </a:path>
            </a:pathLst>
          </a:custGeom>
          <a:solidFill>
            <a:srgbClr val="B9B9B9"/>
          </a:solidFill>
          <a:ln w="12700" cap="flat">
            <a:noFill/>
            <a:miter lim="400000"/>
          </a:ln>
          <a:effectLst/>
        </p:spPr>
        <p:txBody>
          <a:bodyPr wrap="square" lIns="35718" tIns="35718" rIns="35718" bIns="35718" numCol="1" anchor="ctr">
            <a:noAutofit/>
          </a:bodyPr>
          <a:p>
            <a:endParaRPr sz="3520">
              <a:latin typeface="黑体" panose="02010609060101010101" charset="-122"/>
              <a:ea typeface="黑体" panose="02010609060101010101" charset="-122"/>
              <a:cs typeface="黑体" panose="02010609060101010101" charset="-122"/>
              <a:sym typeface="Arial" panose="020B0604020202020204" pitchFamily="34" charset="0"/>
            </a:endParaRPr>
          </a:p>
        </p:txBody>
      </p:sp>
      <p:sp>
        <p:nvSpPr>
          <p:cNvPr id="45550" name="Shape 45550"/>
          <p:cNvSpPr/>
          <p:nvPr>
            <p:custDataLst>
              <p:tags r:id="rId6"/>
            </p:custDataLst>
          </p:nvPr>
        </p:nvSpPr>
        <p:spPr>
          <a:xfrm flipH="1">
            <a:off x="4572000" y="3735705"/>
            <a:ext cx="3648710" cy="881380"/>
          </a:xfrm>
          <a:custGeom>
            <a:avLst/>
            <a:gdLst/>
            <a:ahLst/>
            <a:cxnLst>
              <a:cxn ang="0">
                <a:pos x="wd2" y="hd2"/>
              </a:cxn>
              <a:cxn ang="5400000">
                <a:pos x="wd2" y="hd2"/>
              </a:cxn>
              <a:cxn ang="10800000">
                <a:pos x="wd2" y="hd2"/>
              </a:cxn>
              <a:cxn ang="16200000">
                <a:pos x="wd2" y="hd2"/>
              </a:cxn>
            </a:cxnLst>
            <a:rect l="0" t="0" r="r" b="b"/>
            <a:pathLst>
              <a:path w="21600" h="21214" extrusionOk="0">
                <a:moveTo>
                  <a:pt x="0" y="6427"/>
                </a:moveTo>
                <a:lnTo>
                  <a:pt x="4105" y="255"/>
                </a:lnTo>
                <a:cubicBezTo>
                  <a:pt x="7047" y="-386"/>
                  <a:pt x="10023" y="187"/>
                  <a:pt x="12852" y="1939"/>
                </a:cubicBezTo>
                <a:cubicBezTo>
                  <a:pt x="16133" y="3971"/>
                  <a:pt x="19130" y="7532"/>
                  <a:pt x="21600" y="12333"/>
                </a:cubicBezTo>
                <a:lnTo>
                  <a:pt x="21600" y="21214"/>
                </a:lnTo>
                <a:cubicBezTo>
                  <a:pt x="18490" y="15572"/>
                  <a:pt x="14793" y="11399"/>
                  <a:pt x="10780" y="9002"/>
                </a:cubicBezTo>
                <a:cubicBezTo>
                  <a:pt x="9025" y="7953"/>
                  <a:pt x="7228" y="7256"/>
                  <a:pt x="5418" y="6838"/>
                </a:cubicBezTo>
                <a:cubicBezTo>
                  <a:pt x="3624" y="6425"/>
                  <a:pt x="1812" y="6286"/>
                  <a:pt x="0" y="6427"/>
                </a:cubicBezTo>
                <a:close/>
              </a:path>
            </a:pathLst>
          </a:custGeom>
          <a:solidFill>
            <a:srgbClr val="FFFFFF"/>
          </a:solidFill>
          <a:ln w="12700" cap="flat">
            <a:noFill/>
            <a:miter lim="400000"/>
          </a:ln>
          <a:effectLst/>
        </p:spPr>
        <p:txBody>
          <a:bodyPr wrap="square" lIns="35718" tIns="35718" rIns="35718" bIns="35718" numCol="1" anchor="ctr">
            <a:noAutofit/>
          </a:bodyPr>
          <a:p>
            <a:endParaRPr sz="3520">
              <a:latin typeface="黑体" panose="02010609060101010101" charset="-122"/>
              <a:ea typeface="黑体" panose="02010609060101010101" charset="-122"/>
              <a:cs typeface="黑体" panose="02010609060101010101" charset="-122"/>
              <a:sym typeface="Arial" panose="020B0604020202020204" pitchFamily="34" charset="0"/>
            </a:endParaRPr>
          </a:p>
        </p:txBody>
      </p:sp>
      <p:sp>
        <p:nvSpPr>
          <p:cNvPr id="45551" name="Shape 45551"/>
          <p:cNvSpPr/>
          <p:nvPr>
            <p:custDataLst>
              <p:tags r:id="rId7"/>
            </p:custDataLst>
          </p:nvPr>
        </p:nvSpPr>
        <p:spPr>
          <a:xfrm flipH="1">
            <a:off x="5358130" y="3834130"/>
            <a:ext cx="2945765" cy="398780"/>
          </a:xfrm>
          <a:custGeom>
            <a:avLst/>
            <a:gdLst/>
            <a:ahLst/>
            <a:cxnLst>
              <a:cxn ang="0">
                <a:pos x="wd2" y="hd2"/>
              </a:cxn>
              <a:cxn ang="5400000">
                <a:pos x="wd2" y="hd2"/>
              </a:cxn>
              <a:cxn ang="10800000">
                <a:pos x="wd2" y="hd2"/>
              </a:cxn>
              <a:cxn ang="16200000">
                <a:pos x="wd2" y="hd2"/>
              </a:cxn>
            </a:cxnLst>
            <a:rect l="0" t="0" r="r" b="b"/>
            <a:pathLst>
              <a:path w="21600" h="21600" extrusionOk="0">
                <a:moveTo>
                  <a:pt x="3610" y="0"/>
                </a:moveTo>
                <a:lnTo>
                  <a:pt x="0" y="15893"/>
                </a:lnTo>
                <a:cubicBezTo>
                  <a:pt x="3589" y="12111"/>
                  <a:pt x="7250" y="10721"/>
                  <a:pt x="10881" y="11682"/>
                </a:cubicBezTo>
                <a:cubicBezTo>
                  <a:pt x="14516" y="12643"/>
                  <a:pt x="18123" y="15960"/>
                  <a:pt x="21600" y="21600"/>
                </a:cubicBezTo>
                <a:cubicBezTo>
                  <a:pt x="19263" y="15784"/>
                  <a:pt x="16806" y="11050"/>
                  <a:pt x="14261" y="7525"/>
                </a:cubicBezTo>
                <a:cubicBezTo>
                  <a:pt x="10795" y="2724"/>
                  <a:pt x="7216" y="199"/>
                  <a:pt x="3610" y="0"/>
                </a:cubicBezTo>
                <a:close/>
              </a:path>
            </a:pathLst>
          </a:custGeom>
          <a:solidFill>
            <a:srgbClr val="E5E5E5"/>
          </a:solidFill>
          <a:ln w="12700" cap="flat">
            <a:noFill/>
            <a:miter lim="400000"/>
          </a:ln>
          <a:effectLst/>
        </p:spPr>
        <p:txBody>
          <a:bodyPr wrap="square" lIns="35718" tIns="35718" rIns="35718" bIns="35718" numCol="1" anchor="ctr">
            <a:noAutofit/>
          </a:bodyPr>
          <a:p>
            <a:endParaRPr sz="3520" dirty="0">
              <a:latin typeface="黑体" panose="02010609060101010101" charset="-122"/>
              <a:ea typeface="黑体" panose="02010609060101010101" charset="-122"/>
              <a:cs typeface="黑体" panose="02010609060101010101" charset="-122"/>
              <a:sym typeface="Arial" panose="020B0604020202020204" pitchFamily="34" charset="0"/>
            </a:endParaRPr>
          </a:p>
        </p:txBody>
      </p:sp>
      <p:sp>
        <p:nvSpPr>
          <p:cNvPr id="45552" name="Shape 45552"/>
          <p:cNvSpPr/>
          <p:nvPr>
            <p:custDataLst>
              <p:tags r:id="rId8"/>
            </p:custDataLst>
          </p:nvPr>
        </p:nvSpPr>
        <p:spPr>
          <a:xfrm flipH="1">
            <a:off x="4791710" y="4352925"/>
            <a:ext cx="3747135" cy="263525"/>
          </a:xfrm>
          <a:custGeom>
            <a:avLst/>
            <a:gdLst/>
            <a:ahLst/>
            <a:cxnLst>
              <a:cxn ang="0">
                <a:pos x="wd2" y="hd2"/>
              </a:cxn>
              <a:cxn ang="5400000">
                <a:pos x="wd2" y="hd2"/>
              </a:cxn>
              <a:cxn ang="10800000">
                <a:pos x="wd2" y="hd2"/>
              </a:cxn>
              <a:cxn ang="16200000">
                <a:pos x="wd2" y="hd2"/>
              </a:cxn>
            </a:cxnLst>
            <a:rect l="0" t="0" r="r" b="b"/>
            <a:pathLst>
              <a:path w="21600" h="21063" extrusionOk="0">
                <a:moveTo>
                  <a:pt x="9479" y="45"/>
                </a:moveTo>
                <a:cubicBezTo>
                  <a:pt x="6500" y="496"/>
                  <a:pt x="3521" y="4256"/>
                  <a:pt x="612" y="11377"/>
                </a:cubicBezTo>
                <a:lnTo>
                  <a:pt x="0" y="21063"/>
                </a:lnTo>
                <a:lnTo>
                  <a:pt x="21600" y="21063"/>
                </a:lnTo>
                <a:cubicBezTo>
                  <a:pt x="21332" y="19951"/>
                  <a:pt x="21062" y="18886"/>
                  <a:pt x="20790" y="17867"/>
                </a:cubicBezTo>
                <a:cubicBezTo>
                  <a:pt x="17201" y="4424"/>
                  <a:pt x="13326" y="-537"/>
                  <a:pt x="9479" y="45"/>
                </a:cubicBezTo>
                <a:close/>
              </a:path>
            </a:pathLst>
          </a:custGeom>
          <a:solidFill>
            <a:srgbClr val="999999"/>
          </a:solidFill>
          <a:ln w="12700" cap="flat">
            <a:noFill/>
            <a:miter lim="400000"/>
          </a:ln>
          <a:effectLst/>
        </p:spPr>
        <p:txBody>
          <a:bodyPr wrap="square" lIns="35718" tIns="35718" rIns="35718" bIns="35718" numCol="1" anchor="ctr">
            <a:noAutofit/>
          </a:bodyPr>
          <a:p>
            <a:endParaRPr sz="3520">
              <a:latin typeface="黑体" panose="02010609060101010101" charset="-122"/>
              <a:ea typeface="黑体" panose="02010609060101010101" charset="-122"/>
              <a:cs typeface="黑体" panose="02010609060101010101" charset="-122"/>
              <a:sym typeface="Arial" panose="020B0604020202020204" pitchFamily="34" charset="0"/>
            </a:endParaRPr>
          </a:p>
        </p:txBody>
      </p:sp>
      <p:sp>
        <p:nvSpPr>
          <p:cNvPr id="45553" name="Shape 45553"/>
          <p:cNvSpPr/>
          <p:nvPr>
            <p:custDataLst>
              <p:tags r:id="rId9"/>
            </p:custDataLst>
          </p:nvPr>
        </p:nvSpPr>
        <p:spPr>
          <a:xfrm flipH="1">
            <a:off x="4572000" y="4038600"/>
            <a:ext cx="3862070" cy="578485"/>
          </a:xfrm>
          <a:custGeom>
            <a:avLst/>
            <a:gdLst/>
            <a:ahLst/>
            <a:cxnLst>
              <a:cxn ang="0">
                <a:pos x="wd2" y="hd2"/>
              </a:cxn>
              <a:cxn ang="5400000">
                <a:pos x="wd2" y="hd2"/>
              </a:cxn>
              <a:cxn ang="10800000">
                <a:pos x="wd2" y="hd2"/>
              </a:cxn>
              <a:cxn ang="16200000">
                <a:pos x="wd2" y="hd2"/>
              </a:cxn>
            </a:cxnLst>
            <a:rect l="0" t="0" r="r" b="b"/>
            <a:pathLst>
              <a:path w="21600" h="21398" extrusionOk="0">
                <a:moveTo>
                  <a:pt x="6945" y="13"/>
                </a:moveTo>
                <a:cubicBezTo>
                  <a:pt x="4857" y="143"/>
                  <a:pt x="2769" y="1223"/>
                  <a:pt x="716" y="3247"/>
                </a:cubicBezTo>
                <a:cubicBezTo>
                  <a:pt x="540" y="5436"/>
                  <a:pt x="393" y="7664"/>
                  <a:pt x="273" y="9921"/>
                </a:cubicBezTo>
                <a:cubicBezTo>
                  <a:pt x="151" y="12227"/>
                  <a:pt x="59" y="14574"/>
                  <a:pt x="0" y="16952"/>
                </a:cubicBezTo>
                <a:cubicBezTo>
                  <a:pt x="1607" y="15107"/>
                  <a:pt x="3235" y="13757"/>
                  <a:pt x="4870" y="12895"/>
                </a:cubicBezTo>
                <a:cubicBezTo>
                  <a:pt x="6508" y="12032"/>
                  <a:pt x="8155" y="11659"/>
                  <a:pt x="9798" y="11876"/>
                </a:cubicBezTo>
                <a:cubicBezTo>
                  <a:pt x="12347" y="12212"/>
                  <a:pt x="14888" y="13967"/>
                  <a:pt x="17362" y="16906"/>
                </a:cubicBezTo>
                <a:cubicBezTo>
                  <a:pt x="18123" y="17811"/>
                  <a:pt x="18880" y="18828"/>
                  <a:pt x="19619" y="20090"/>
                </a:cubicBezTo>
                <a:cubicBezTo>
                  <a:pt x="19860" y="20501"/>
                  <a:pt x="20098" y="20937"/>
                  <a:pt x="20333" y="21398"/>
                </a:cubicBezTo>
                <a:lnTo>
                  <a:pt x="21600" y="21366"/>
                </a:lnTo>
                <a:cubicBezTo>
                  <a:pt x="20987" y="18233"/>
                  <a:pt x="20288" y="15413"/>
                  <a:pt x="19521" y="12974"/>
                </a:cubicBezTo>
                <a:cubicBezTo>
                  <a:pt x="18781" y="10624"/>
                  <a:pt x="17987" y="8444"/>
                  <a:pt x="17135" y="7052"/>
                </a:cubicBezTo>
                <a:cubicBezTo>
                  <a:pt x="13848" y="2162"/>
                  <a:pt x="10398" y="-202"/>
                  <a:pt x="6945" y="13"/>
                </a:cubicBezTo>
                <a:close/>
                <a:moveTo>
                  <a:pt x="16509" y="5694"/>
                </a:moveTo>
                <a:cubicBezTo>
                  <a:pt x="16707" y="6110"/>
                  <a:pt x="16904" y="6534"/>
                  <a:pt x="17100" y="6969"/>
                </a:cubicBezTo>
                <a:cubicBezTo>
                  <a:pt x="16904" y="6534"/>
                  <a:pt x="16707" y="6109"/>
                  <a:pt x="16509" y="5694"/>
                </a:cubicBezTo>
                <a:lnTo>
                  <a:pt x="16509" y="5694"/>
                </a:lnTo>
                <a:close/>
              </a:path>
            </a:pathLst>
          </a:custGeom>
          <a:solidFill>
            <a:srgbClr val="B9B9B9"/>
          </a:solidFill>
          <a:ln w="12700" cap="flat">
            <a:noFill/>
            <a:miter lim="400000"/>
          </a:ln>
          <a:effectLst/>
        </p:spPr>
        <p:txBody>
          <a:bodyPr wrap="square" lIns="35718" tIns="35718" rIns="35718" bIns="35718" numCol="1" anchor="ctr">
            <a:noAutofit/>
          </a:bodyPr>
          <a:p>
            <a:endParaRPr sz="3520">
              <a:latin typeface="黑体" panose="02010609060101010101" charset="-122"/>
              <a:ea typeface="黑体" panose="02010609060101010101" charset="-122"/>
              <a:cs typeface="黑体" panose="02010609060101010101" charset="-122"/>
              <a:sym typeface="Arial" panose="020B0604020202020204" pitchFamily="34" charset="0"/>
            </a:endParaRPr>
          </a:p>
        </p:txBody>
      </p:sp>
      <p:sp>
        <p:nvSpPr>
          <p:cNvPr id="239" name="任意形状 238"/>
          <p:cNvSpPr/>
          <p:nvPr>
            <p:custDataLst>
              <p:tags r:id="rId10"/>
            </p:custDataLst>
          </p:nvPr>
        </p:nvSpPr>
        <p:spPr>
          <a:xfrm>
            <a:off x="615369" y="4575864"/>
            <a:ext cx="7932311" cy="100296"/>
          </a:xfrm>
          <a:custGeom>
            <a:avLst/>
            <a:gdLst>
              <a:gd name="connsiteX0" fmla="*/ 5203493 w 10576415"/>
              <a:gd name="connsiteY0" fmla="*/ 0 h 133728"/>
              <a:gd name="connsiteX1" fmla="*/ 5267448 w 10576415"/>
              <a:gd name="connsiteY1" fmla="*/ 26490 h 133728"/>
              <a:gd name="connsiteX2" fmla="*/ 5281607 w 10576415"/>
              <a:gd name="connsiteY2" fmla="*/ 47491 h 133728"/>
              <a:gd name="connsiteX3" fmla="*/ 5294810 w 10576415"/>
              <a:gd name="connsiteY3" fmla="*/ 47491 h 133728"/>
              <a:gd name="connsiteX4" fmla="*/ 5308969 w 10576415"/>
              <a:gd name="connsiteY4" fmla="*/ 26490 h 133728"/>
              <a:gd name="connsiteX5" fmla="*/ 5372923 w 10576415"/>
              <a:gd name="connsiteY5" fmla="*/ 0 h 133728"/>
              <a:gd name="connsiteX6" fmla="*/ 5436878 w 10576415"/>
              <a:gd name="connsiteY6" fmla="*/ 26490 h 133728"/>
              <a:gd name="connsiteX7" fmla="*/ 5451037 w 10576415"/>
              <a:gd name="connsiteY7" fmla="*/ 47491 h 133728"/>
              <a:gd name="connsiteX8" fmla="*/ 5824863 w 10576415"/>
              <a:gd name="connsiteY8" fmla="*/ 47491 h 133728"/>
              <a:gd name="connsiteX9" fmla="*/ 10576415 w 10576415"/>
              <a:gd name="connsiteY9" fmla="*/ 47491 h 133728"/>
              <a:gd name="connsiteX10" fmla="*/ 10576415 w 10576415"/>
              <a:gd name="connsiteY10" fmla="*/ 133728 h 133728"/>
              <a:gd name="connsiteX11" fmla="*/ 5332766 w 10576415"/>
              <a:gd name="connsiteY11" fmla="*/ 133728 h 133728"/>
              <a:gd name="connsiteX12" fmla="*/ 5243650 w 10576415"/>
              <a:gd name="connsiteY12" fmla="*/ 133728 h 133728"/>
              <a:gd name="connsiteX13" fmla="*/ 0 w 10576415"/>
              <a:gd name="connsiteY13" fmla="*/ 133728 h 133728"/>
              <a:gd name="connsiteX14" fmla="*/ 0 w 10576415"/>
              <a:gd name="connsiteY14" fmla="*/ 47491 h 133728"/>
              <a:gd name="connsiteX15" fmla="*/ 4751553 w 10576415"/>
              <a:gd name="connsiteY15" fmla="*/ 47491 h 133728"/>
              <a:gd name="connsiteX16" fmla="*/ 5125380 w 10576415"/>
              <a:gd name="connsiteY16" fmla="*/ 47491 h 133728"/>
              <a:gd name="connsiteX17" fmla="*/ 5139539 w 10576415"/>
              <a:gd name="connsiteY17" fmla="*/ 26490 h 133728"/>
              <a:gd name="connsiteX18" fmla="*/ 5203493 w 10576415"/>
              <a:gd name="connsiteY18" fmla="*/ 0 h 13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76415" h="133728">
                <a:moveTo>
                  <a:pt x="5203493" y="0"/>
                </a:moveTo>
                <a:cubicBezTo>
                  <a:pt x="5228469" y="0"/>
                  <a:pt x="5251080" y="10123"/>
                  <a:pt x="5267448" y="26490"/>
                </a:cubicBezTo>
                <a:lnTo>
                  <a:pt x="5281607" y="47491"/>
                </a:lnTo>
                <a:lnTo>
                  <a:pt x="5294810" y="47491"/>
                </a:lnTo>
                <a:lnTo>
                  <a:pt x="5308969" y="26490"/>
                </a:lnTo>
                <a:cubicBezTo>
                  <a:pt x="5325336" y="10123"/>
                  <a:pt x="5347947" y="0"/>
                  <a:pt x="5372923" y="0"/>
                </a:cubicBezTo>
                <a:cubicBezTo>
                  <a:pt x="5397899" y="0"/>
                  <a:pt x="5420510" y="10123"/>
                  <a:pt x="5436878" y="26490"/>
                </a:cubicBezTo>
                <a:lnTo>
                  <a:pt x="5451037" y="47491"/>
                </a:lnTo>
                <a:lnTo>
                  <a:pt x="5824863" y="47491"/>
                </a:lnTo>
                <a:lnTo>
                  <a:pt x="10576415" y="47491"/>
                </a:lnTo>
                <a:lnTo>
                  <a:pt x="10576415" y="133728"/>
                </a:lnTo>
                <a:lnTo>
                  <a:pt x="5332766" y="133728"/>
                </a:lnTo>
                <a:lnTo>
                  <a:pt x="5243650" y="133728"/>
                </a:lnTo>
                <a:lnTo>
                  <a:pt x="0" y="133728"/>
                </a:lnTo>
                <a:lnTo>
                  <a:pt x="0" y="47491"/>
                </a:lnTo>
                <a:lnTo>
                  <a:pt x="4751553" y="47491"/>
                </a:lnTo>
                <a:lnTo>
                  <a:pt x="5125380" y="47491"/>
                </a:lnTo>
                <a:lnTo>
                  <a:pt x="5139539" y="26490"/>
                </a:lnTo>
                <a:cubicBezTo>
                  <a:pt x="5155906" y="10123"/>
                  <a:pt x="5178518" y="0"/>
                  <a:pt x="5203493" y="0"/>
                </a:cubicBezTo>
                <a:close/>
              </a:path>
            </a:pathLst>
          </a:custGeom>
          <a:solidFill>
            <a:srgbClr val="004640"/>
          </a:solidFill>
          <a:ln w="12700" cap="flat">
            <a:noFill/>
            <a:miter lim="400000"/>
          </a:ln>
          <a:effectLst/>
        </p:spPr>
        <p:txBody>
          <a:bodyPr wrap="square" lIns="0" tIns="0" rIns="0" bIns="0" numCol="1" anchor="t">
            <a:noAutofit/>
          </a:bodyPr>
          <a:p>
            <a:endParaRPr sz="3520">
              <a:latin typeface="黑体" panose="02010609060101010101" charset="-122"/>
              <a:ea typeface="黑体" panose="02010609060101010101" charset="-122"/>
              <a:cs typeface="黑体" panose="02010609060101010101" charset="-122"/>
              <a:sym typeface="Arial" panose="020B0604020202020204" pitchFamily="34" charset="0"/>
            </a:endParaRPr>
          </a:p>
        </p:txBody>
      </p:sp>
      <p:sp>
        <p:nvSpPr>
          <p:cNvPr id="244" name="矩形 243"/>
          <p:cNvSpPr/>
          <p:nvPr>
            <p:custDataLst>
              <p:tags r:id="rId11"/>
            </p:custDataLst>
          </p:nvPr>
        </p:nvSpPr>
        <p:spPr>
          <a:xfrm>
            <a:off x="1264920" y="1889125"/>
            <a:ext cx="6500495" cy="1912620"/>
          </a:xfrm>
          <a:prstGeom prst="rect">
            <a:avLst/>
          </a:prstGeom>
        </p:spPr>
        <p:txBody>
          <a:bodyPr wrap="square" tIns="0"/>
          <a:p>
            <a:pPr lvl="0" indent="0" algn="just" fontAlgn="ctr">
              <a:lnSpc>
                <a:spcPct val="120000"/>
              </a:lnSpc>
              <a:spcBef>
                <a:spcPts val="0"/>
              </a:spcBef>
              <a:spcAft>
                <a:spcPts val="0"/>
              </a:spcAft>
              <a:buSzPct val="100000"/>
              <a:buFont typeface="Wingdings" panose="05000000000000000000" charset="0"/>
              <a:buNone/>
            </a:pPr>
            <a:r>
              <a:rPr lang="zh-CN" altLang="en-US" sz="1600" spc="150">
                <a:solidFill>
                  <a:srgbClr val="FFFFFF"/>
                </a:solidFill>
                <a:latin typeface="黑体" panose="02010609060101010101" charset="-122"/>
                <a:ea typeface="黑体" panose="02010609060101010101" charset="-122"/>
                <a:cs typeface="黑体" panose="02010609060101010101" charset="-122"/>
              </a:rPr>
              <a:t>由于历史和文化的差异，东西方在人生观、价值观等方面都有着相当大的不同，我们不能以本国的风俗习惯去强行要求对方。</a:t>
            </a:r>
            <a:endParaRPr lang="zh-CN" altLang="en-US" sz="1600" spc="150">
              <a:solidFill>
                <a:srgbClr val="FFFFFF"/>
              </a:solidFill>
              <a:latin typeface="黑体" panose="02010609060101010101" charset="-122"/>
              <a:ea typeface="黑体" panose="02010609060101010101" charset="-122"/>
              <a:cs typeface="黑体" panose="02010609060101010101" charset="-122"/>
            </a:endParaRPr>
          </a:p>
          <a:p>
            <a:pPr lvl="0" indent="0" algn="just" fontAlgn="ctr">
              <a:lnSpc>
                <a:spcPct val="120000"/>
              </a:lnSpc>
              <a:spcBef>
                <a:spcPts val="0"/>
              </a:spcBef>
              <a:spcAft>
                <a:spcPts val="0"/>
              </a:spcAft>
              <a:buSzPct val="100000"/>
              <a:buFont typeface="Wingdings" panose="05000000000000000000" charset="0"/>
              <a:buNone/>
            </a:pPr>
            <a:r>
              <a:rPr lang="zh-CN" altLang="en-US" sz="1600" spc="150">
                <a:solidFill>
                  <a:srgbClr val="FFFFFF"/>
                </a:solidFill>
                <a:latin typeface="黑体" panose="02010609060101010101" charset="-122"/>
                <a:ea typeface="黑体" panose="02010609060101010101" charset="-122"/>
                <a:cs typeface="黑体" panose="02010609060101010101" charset="-122"/>
              </a:rPr>
              <a:t>在跨境电商中，可通过网络或书籍等途径了解对方国家的风俗习惯和禁忌，做好合作之前的充分准备。</a:t>
            </a:r>
            <a:endParaRPr lang="zh-CN" altLang="en-US" sz="1600" spc="150">
              <a:solidFill>
                <a:srgbClr val="FFFFFF"/>
              </a:solidFill>
              <a:latin typeface="黑体" panose="02010609060101010101" charset="-122"/>
              <a:ea typeface="黑体" panose="02010609060101010101" charset="-122"/>
              <a:cs typeface="黑体" panose="02010609060101010101" charset="-122"/>
            </a:endParaRPr>
          </a:p>
          <a:p>
            <a:pPr lvl="0" indent="0" algn="just" fontAlgn="ctr">
              <a:lnSpc>
                <a:spcPct val="120000"/>
              </a:lnSpc>
              <a:spcBef>
                <a:spcPts val="0"/>
              </a:spcBef>
              <a:spcAft>
                <a:spcPts val="0"/>
              </a:spcAft>
              <a:buSzPct val="100000"/>
              <a:buFont typeface="Wingdings" panose="05000000000000000000" charset="0"/>
              <a:buNone/>
            </a:pPr>
            <a:r>
              <a:rPr lang="zh-CN" altLang="en-US" sz="1600" spc="150">
                <a:solidFill>
                  <a:srgbClr val="FFFFFF"/>
                </a:solidFill>
                <a:latin typeface="黑体" panose="02010609060101010101" charset="-122"/>
                <a:ea typeface="黑体" panose="02010609060101010101" charset="-122"/>
                <a:cs typeface="黑体" panose="02010609060101010101" charset="-122"/>
              </a:rPr>
              <a:t>在交流沟通的过程中，要尊重和理解对方的文化和信念，尊重文化多样化，让对方感受到我们的企业文化，促进双方的长期合作。</a:t>
            </a:r>
            <a:endParaRPr lang="zh-CN" altLang="en-US" sz="1600" spc="150">
              <a:solidFill>
                <a:srgbClr val="FFFFFF"/>
              </a:solidFill>
              <a:latin typeface="黑体" panose="02010609060101010101" charset="-122"/>
              <a:ea typeface="黑体" panose="02010609060101010101" charset="-122"/>
              <a:cs typeface="黑体" panose="02010609060101010101" charset="-122"/>
            </a:endParaRPr>
          </a:p>
        </p:txBody>
      </p:sp>
      <p:sp>
        <p:nvSpPr>
          <p:cNvPr id="7" name="矩形 6"/>
          <p:cNvSpPr/>
          <p:nvPr/>
        </p:nvSpPr>
        <p:spPr>
          <a:xfrm>
            <a:off x="689469" y="233665"/>
            <a:ext cx="3383280" cy="521970"/>
          </a:xfrm>
          <a:prstGeom prst="rect">
            <a:avLst/>
          </a:prstGeom>
        </p:spPr>
        <p:txBody>
          <a:bodyPr wrap="none">
            <a:spAutoFit/>
          </a:bodyPr>
          <a:p>
            <a:pPr algn="l"/>
            <a:r>
              <a:rPr lang="zh-CN" altLang="en-US" sz="2800" dirty="0">
                <a:solidFill>
                  <a:schemeClr val="tx1"/>
                </a:solidFill>
                <a:latin typeface="黑体" panose="02010609060101010101" charset="-122"/>
                <a:ea typeface="黑体" panose="02010609060101010101" charset="-122"/>
                <a:cs typeface="黑体" panose="02010609060101010101" charset="-122"/>
                <a:sym typeface="+mn-lt"/>
              </a:rPr>
              <a:t>商务礼仪的基本原则</a:t>
            </a:r>
            <a:endParaRPr lang="zh-CN" altLang="en-US" sz="2800" dirty="0">
              <a:solidFill>
                <a:schemeClr val="tx1"/>
              </a:solidFill>
              <a:latin typeface="黑体" panose="02010609060101010101" charset="-122"/>
              <a:ea typeface="黑体" panose="02010609060101010101" charset="-122"/>
              <a:cs typeface="黑体" panose="02010609060101010101" charset="-122"/>
              <a:sym typeface="+mn-lt"/>
            </a:endParaRPr>
          </a:p>
        </p:txBody>
      </p:sp>
      <p:sp>
        <p:nvSpPr>
          <p:cNvPr id="8" name="泪滴形 7"/>
          <p:cNvSpPr/>
          <p:nvPr/>
        </p:nvSpPr>
        <p:spPr>
          <a:xfrm>
            <a:off x="803275" y="1068705"/>
            <a:ext cx="360045" cy="360045"/>
          </a:xfrm>
          <a:prstGeom prst="teardrop">
            <a:avLst/>
          </a:prstGeom>
          <a:solidFill>
            <a:srgbClr val="04C0B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165225" y="1005840"/>
            <a:ext cx="3326765" cy="398780"/>
          </a:xfrm>
          <a:prstGeom prst="rect">
            <a:avLst/>
          </a:prstGeom>
          <a:noFill/>
        </p:spPr>
        <p:txBody>
          <a:bodyPr wrap="square" rtlCol="0">
            <a:spAutoFit/>
          </a:bodyPr>
          <a:p>
            <a:pPr algn="l">
              <a:buClrTx/>
              <a:buSzTx/>
              <a:buFontTx/>
            </a:pPr>
            <a:r>
              <a:rPr lang="zh-CN" altLang="en-US" sz="2000" b="1" dirty="0">
                <a:solidFill>
                  <a:srgbClr val="00544F"/>
                </a:solidFill>
                <a:latin typeface="黑体" panose="02010609060101010101" charset="-122"/>
                <a:ea typeface="黑体" panose="02010609060101010101" charset="-122"/>
                <a:cs typeface="黑体" panose="02010609060101010101" charset="-122"/>
                <a:sym typeface="+mn-ea"/>
              </a:rPr>
              <a:t>相互尊重和理解</a:t>
            </a:r>
            <a:endParaRPr lang="zh-CN" altLang="en-US" sz="2000" b="1" dirty="0">
              <a:solidFill>
                <a:srgbClr val="00544F"/>
              </a:solidFill>
              <a:latin typeface="黑体" panose="02010609060101010101" charset="-122"/>
              <a:ea typeface="黑体" panose="02010609060101010101" charset="-122"/>
              <a:cs typeface="黑体" panose="02010609060101010101" charset="-122"/>
              <a:sym typeface="+mn-ea"/>
            </a:endParaRPr>
          </a:p>
        </p:txBody>
      </p:sp>
    </p:spTree>
    <p:custDataLst>
      <p:tags r:id="rId1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689469" y="233665"/>
            <a:ext cx="3383280" cy="521970"/>
          </a:xfrm>
          <a:prstGeom prst="rect">
            <a:avLst/>
          </a:prstGeom>
        </p:spPr>
        <p:txBody>
          <a:bodyPr wrap="none">
            <a:spAutoFit/>
          </a:bodyPr>
          <a:p>
            <a:pPr algn="l"/>
            <a:r>
              <a:rPr lang="zh-CN" altLang="en-US" sz="2800" dirty="0">
                <a:solidFill>
                  <a:schemeClr val="tx1"/>
                </a:solidFill>
                <a:latin typeface="黑体" panose="02010609060101010101" charset="-122"/>
                <a:ea typeface="黑体" panose="02010609060101010101" charset="-122"/>
                <a:cs typeface="黑体" panose="02010609060101010101" charset="-122"/>
                <a:sym typeface="+mn-lt"/>
              </a:rPr>
              <a:t>商务礼仪的基本原则</a:t>
            </a:r>
            <a:endParaRPr lang="zh-CN" altLang="en-US" sz="2800" dirty="0">
              <a:solidFill>
                <a:schemeClr val="tx1"/>
              </a:solidFill>
              <a:latin typeface="黑体" panose="02010609060101010101" charset="-122"/>
              <a:ea typeface="黑体" panose="02010609060101010101" charset="-122"/>
              <a:cs typeface="黑体" panose="02010609060101010101" charset="-122"/>
              <a:sym typeface="+mn-lt"/>
            </a:endParaRPr>
          </a:p>
        </p:txBody>
      </p:sp>
      <p:sp>
        <p:nvSpPr>
          <p:cNvPr id="8" name="泪滴形 7"/>
          <p:cNvSpPr/>
          <p:nvPr/>
        </p:nvSpPr>
        <p:spPr>
          <a:xfrm>
            <a:off x="803275" y="1068705"/>
            <a:ext cx="360045" cy="360045"/>
          </a:xfrm>
          <a:prstGeom prst="teardrop">
            <a:avLst/>
          </a:prstGeom>
          <a:solidFill>
            <a:srgbClr val="04C0B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165225" y="1005840"/>
            <a:ext cx="3326765" cy="398780"/>
          </a:xfrm>
          <a:prstGeom prst="rect">
            <a:avLst/>
          </a:prstGeom>
          <a:noFill/>
        </p:spPr>
        <p:txBody>
          <a:bodyPr wrap="square" rtlCol="0">
            <a:spAutoFit/>
          </a:bodyPr>
          <a:p>
            <a:pPr algn="l">
              <a:buClrTx/>
              <a:buSzTx/>
              <a:buFontTx/>
            </a:pPr>
            <a:r>
              <a:rPr lang="zh-CN" altLang="en-US" sz="2000" b="1" dirty="0">
                <a:solidFill>
                  <a:srgbClr val="00544F"/>
                </a:solidFill>
                <a:latin typeface="黑体" panose="02010609060101010101" charset="-122"/>
                <a:ea typeface="黑体" panose="02010609060101010101" charset="-122"/>
                <a:cs typeface="黑体" panose="02010609060101010101" charset="-122"/>
                <a:sym typeface="+mn-ea"/>
              </a:rPr>
              <a:t>待人真诚友好</a:t>
            </a:r>
            <a:endParaRPr lang="zh-CN" altLang="en-US" sz="2000" b="1" dirty="0">
              <a:solidFill>
                <a:srgbClr val="00544F"/>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728345" y="1633855"/>
            <a:ext cx="4135120" cy="2651125"/>
          </a:xfrm>
          <a:prstGeom prst="rect">
            <a:avLst/>
          </a:prstGeom>
          <a:noFill/>
        </p:spPr>
        <p:txBody>
          <a:bodyPr wrap="square" rtlCol="0">
            <a:spAutoFit/>
          </a:bodyPr>
          <a:p>
            <a:pPr indent="0" fontAlgn="auto">
              <a:lnSpc>
                <a:spcPct val="130000"/>
              </a:lnSpc>
              <a:buClr>
                <a:srgbClr val="03A8A6"/>
              </a:buClr>
              <a:buFont typeface="Wingdings" panose="05000000000000000000" charset="0"/>
              <a:buNone/>
            </a:pPr>
            <a:r>
              <a:rPr lang="zh-CN" altLang="en-US" sz="1600">
                <a:latin typeface="黑体" panose="02010609060101010101" charset="-122"/>
                <a:ea typeface="黑体" panose="02010609060101010101" charset="-122"/>
                <a:cs typeface="黑体" panose="02010609060101010101" charset="-122"/>
              </a:rPr>
              <a:t>真诚是双方合作的基础。跨境电商的从业人员必须时刻以友好真诚的态度对待他人，给他人留下好的印象，提高企业的形象。</a:t>
            </a:r>
            <a:endParaRPr lang="zh-CN" altLang="en-US" sz="1600">
              <a:latin typeface="黑体" panose="02010609060101010101" charset="-122"/>
              <a:ea typeface="黑体" panose="02010609060101010101" charset="-122"/>
              <a:cs typeface="黑体" panose="02010609060101010101" charset="-122"/>
            </a:endParaRPr>
          </a:p>
          <a:p>
            <a:pPr indent="0" fontAlgn="auto">
              <a:lnSpc>
                <a:spcPct val="130000"/>
              </a:lnSpc>
              <a:buClr>
                <a:srgbClr val="03A8A6"/>
              </a:buClr>
              <a:buFont typeface="Wingdings" panose="05000000000000000000" charset="0"/>
              <a:buNone/>
            </a:pPr>
            <a:endParaRPr lang="zh-CN" altLang="en-US" sz="1600">
              <a:latin typeface="黑体" panose="02010609060101010101" charset="-122"/>
              <a:ea typeface="黑体" panose="02010609060101010101" charset="-122"/>
              <a:cs typeface="黑体" panose="02010609060101010101" charset="-122"/>
            </a:endParaRPr>
          </a:p>
          <a:p>
            <a:pPr indent="0" fontAlgn="auto">
              <a:lnSpc>
                <a:spcPct val="130000"/>
              </a:lnSpc>
              <a:buClr>
                <a:srgbClr val="03A8A6"/>
              </a:buClr>
              <a:buFont typeface="Wingdings" panose="05000000000000000000" charset="0"/>
              <a:buNone/>
            </a:pPr>
            <a:r>
              <a:rPr lang="zh-CN" altLang="en-US" sz="1600">
                <a:latin typeface="黑体" panose="02010609060101010101" charset="-122"/>
                <a:ea typeface="黑体" panose="02010609060101010101" charset="-122"/>
                <a:cs typeface="黑体" panose="02010609060101010101" charset="-122"/>
              </a:rPr>
              <a:t>跨境电商的大部分环节都是在线上完成，双方距离遥远，不可能时刻观测到产品和服务的优劣好坏。不能欺骗或隐瞒合作方，具有良好信誉的企业才能获得长足发展。</a:t>
            </a:r>
            <a:endParaRPr lang="zh-CN" altLang="en-US" sz="1600">
              <a:latin typeface="黑体" panose="02010609060101010101" charset="-122"/>
              <a:ea typeface="黑体" panose="02010609060101010101" charset="-122"/>
              <a:cs typeface="黑体" panose="02010609060101010101" charset="-122"/>
            </a:endParaRPr>
          </a:p>
        </p:txBody>
      </p:sp>
      <p:grpSp>
        <p:nvGrpSpPr>
          <p:cNvPr id="3" name="组合 2"/>
          <p:cNvGrpSpPr/>
          <p:nvPr/>
        </p:nvGrpSpPr>
        <p:grpSpPr>
          <a:xfrm>
            <a:off x="5046521" y="1155700"/>
            <a:ext cx="3893185" cy="3569335"/>
            <a:chOff x="5018" y="1868"/>
            <a:chExt cx="9994" cy="9161"/>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rcRect l="1211" r="1211"/>
            <a:stretch>
              <a:fillRect/>
            </a:stretch>
          </p:blipFill>
          <p:spPr>
            <a:xfrm>
              <a:off x="5665" y="2455"/>
              <a:ext cx="8702" cy="5222"/>
            </a:xfrm>
            <a:prstGeom prst="rect">
              <a:avLst/>
            </a:prstGeom>
          </p:spPr>
        </p:pic>
        <p:pic>
          <p:nvPicPr>
            <p:cNvPr id="20"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 y="1868"/>
              <a:ext cx="9994" cy="9161"/>
            </a:xfrm>
            <a:prstGeom prst="rect">
              <a:avLst/>
            </a:prstGeom>
          </p:spPr>
        </p:pic>
      </p:grpSp>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蓝色简约商务广告名片设计.png"/>
          <p:cNvPicPr>
            <a:picLocks noChangeAspect="1" noChangeArrowheads="1"/>
          </p:cNvPicPr>
          <p:nvPr/>
        </p:nvPicPr>
        <p:blipFill rotWithShape="1">
          <a:blip r:embed="rId1">
            <a:extLst>
              <a:ext uri="{28A0092B-C50C-407E-A947-70E740481C1C}">
                <a14:useLocalDpi xmlns:a14="http://schemas.microsoft.com/office/drawing/2010/main" val="0"/>
              </a:ext>
            </a:extLst>
          </a:blip>
          <a:srcRect b="80019"/>
          <a:stretch>
            <a:fillRect/>
          </a:stretch>
        </p:blipFill>
        <p:spPr bwMode="auto">
          <a:xfrm>
            <a:off x="0" y="48"/>
            <a:ext cx="9144239" cy="315088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6178475" y="2174773"/>
            <a:ext cx="1104900" cy="1198880"/>
          </a:xfrm>
          <a:prstGeom prst="rect">
            <a:avLst/>
          </a:prstGeom>
        </p:spPr>
        <p:txBody>
          <a:bodyPr wrap="none">
            <a:spAutoFit/>
          </a:bodyPr>
          <a:p>
            <a:pPr algn="r"/>
            <a:r>
              <a:rPr lang="en-US" altLang="zh-CN" sz="7200" b="1" dirty="0" smtClean="0">
                <a:solidFill>
                  <a:schemeClr val="accent5">
                    <a:lumMod val="75000"/>
                  </a:schemeClr>
                </a:solidFill>
                <a:latin typeface="黑体" panose="02010609060101010101" charset="-122"/>
                <a:cs typeface="黑体" panose="02010609060101010101" charset="-122"/>
              </a:rPr>
              <a:t>03</a:t>
            </a:r>
            <a:endParaRPr lang="zh-CN" altLang="en-US" sz="7200" b="1" dirty="0">
              <a:solidFill>
                <a:schemeClr val="accent5">
                  <a:lumMod val="75000"/>
                </a:schemeClr>
              </a:solidFill>
              <a:latin typeface="黑体" panose="02010609060101010101" charset="-122"/>
              <a:cs typeface="黑体" panose="02010609060101010101" charset="-122"/>
            </a:endParaRPr>
          </a:p>
        </p:txBody>
      </p:sp>
      <p:sp>
        <p:nvSpPr>
          <p:cNvPr id="7" name="矩形 6"/>
          <p:cNvSpPr/>
          <p:nvPr/>
        </p:nvSpPr>
        <p:spPr>
          <a:xfrm>
            <a:off x="2465692" y="3345802"/>
            <a:ext cx="4754880" cy="706755"/>
          </a:xfrm>
          <a:prstGeom prst="rect">
            <a:avLst/>
          </a:prstGeom>
        </p:spPr>
        <p:txBody>
          <a:bodyPr wrap="none">
            <a:spAutoFit/>
          </a:bodyPr>
          <a:p>
            <a:pPr algn="r"/>
            <a:r>
              <a:rPr lang="zh-CN" altLang="en-US" sz="4000" dirty="0">
                <a:solidFill>
                  <a:schemeClr val="accent5">
                    <a:lumMod val="75000"/>
                  </a:schemeClr>
                </a:solidFill>
                <a:latin typeface="黑体" panose="02010609060101010101" charset="-122"/>
                <a:ea typeface="黑体" panose="02010609060101010101" charset="-122"/>
                <a:cs typeface="黑体" panose="02010609060101010101" charset="-122"/>
                <a:sym typeface="+mn-lt"/>
              </a:rPr>
              <a:t>商务礼仪的基本要求</a:t>
            </a:r>
            <a:endParaRPr lang="zh-CN" altLang="en-US" sz="4000" dirty="0">
              <a:solidFill>
                <a:schemeClr val="accent5">
                  <a:lumMod val="75000"/>
                </a:schemeClr>
              </a:solidFill>
              <a:latin typeface="黑体" panose="02010609060101010101" charset="-122"/>
              <a:ea typeface="黑体" panose="02010609060101010101" charset="-122"/>
              <a:cs typeface="黑体" panose="02010609060101010101" charset="-122"/>
              <a:sym typeface="+mn-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764843" y="1113809"/>
            <a:ext cx="6128431" cy="1993878"/>
          </a:xfrm>
          <a:prstGeom prst="rect">
            <a:avLst/>
          </a:prstGeom>
          <a:blipFill>
            <a:blip r:embed="rId1"/>
            <a:srcRect/>
            <a:stretch>
              <a:fillRect t="-52463" b="-519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黑体" panose="02010609060101010101" charset="-122"/>
              <a:ea typeface="黑体" panose="02010609060101010101" charset="-122"/>
              <a:cs typeface="黑体" panose="02010609060101010101" charset="-122"/>
            </a:endParaRPr>
          </a:p>
        </p:txBody>
      </p:sp>
      <p:sp>
        <p:nvSpPr>
          <p:cNvPr id="16" name="Freeform: Shape 31"/>
          <p:cNvSpPr/>
          <p:nvPr/>
        </p:nvSpPr>
        <p:spPr>
          <a:xfrm>
            <a:off x="241735" y="1113809"/>
            <a:ext cx="2865947" cy="1993878"/>
          </a:xfrm>
          <a:custGeom>
            <a:avLst/>
            <a:gdLst>
              <a:gd name="connsiteX0" fmla="*/ 0 w 3820665"/>
              <a:gd name="connsiteY0" fmla="*/ 0 h 3098800"/>
              <a:gd name="connsiteX1" fmla="*/ 3373437 w 3820665"/>
              <a:gd name="connsiteY1" fmla="*/ 0 h 3098800"/>
              <a:gd name="connsiteX2" fmla="*/ 3373437 w 3820665"/>
              <a:gd name="connsiteY2" fmla="*/ 2580015 h 3098800"/>
              <a:gd name="connsiteX3" fmla="*/ 3820665 w 3820665"/>
              <a:gd name="connsiteY3" fmla="*/ 2839408 h 3098800"/>
              <a:gd name="connsiteX4" fmla="*/ 3373437 w 3820665"/>
              <a:gd name="connsiteY4" fmla="*/ 3098800 h 3098800"/>
              <a:gd name="connsiteX5" fmla="*/ 3373437 w 3820665"/>
              <a:gd name="connsiteY5" fmla="*/ 3098799 h 3098800"/>
              <a:gd name="connsiteX6" fmla="*/ 0 w 3820665"/>
              <a:gd name="connsiteY6" fmla="*/ 3098799 h 309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0665" h="3098800">
                <a:moveTo>
                  <a:pt x="0" y="0"/>
                </a:moveTo>
                <a:lnTo>
                  <a:pt x="3373437" y="0"/>
                </a:lnTo>
                <a:lnTo>
                  <a:pt x="3373437" y="2580015"/>
                </a:lnTo>
                <a:lnTo>
                  <a:pt x="3820665" y="2839408"/>
                </a:lnTo>
                <a:lnTo>
                  <a:pt x="3373437" y="3098800"/>
                </a:lnTo>
                <a:lnTo>
                  <a:pt x="3373437" y="3098799"/>
                </a:lnTo>
                <a:lnTo>
                  <a:pt x="0" y="3098799"/>
                </a:lnTo>
                <a:close/>
              </a:path>
            </a:pathLst>
          </a:custGeom>
          <a:solidFill>
            <a:schemeClr val="accent5">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350" b="0" i="0" u="none" strike="noStrike" kern="0" cap="none" spc="0" normalizeH="0" baseline="0" noProof="0">
              <a:ln>
                <a:noFill/>
              </a:ln>
              <a:solidFill>
                <a:sysClr val="window" lastClr="FFFFFF"/>
              </a:solidFill>
              <a:effectLst/>
              <a:uLnTx/>
              <a:uFillTx/>
              <a:latin typeface="黑体" panose="02010609060101010101" charset="-122"/>
              <a:ea typeface="黑体" panose="02010609060101010101" charset="-122"/>
              <a:cs typeface="黑体" panose="02010609060101010101" charset="-122"/>
            </a:endParaRPr>
          </a:p>
        </p:txBody>
      </p:sp>
      <p:grpSp>
        <p:nvGrpSpPr>
          <p:cNvPr id="24" name="Group 45"/>
          <p:cNvGrpSpPr/>
          <p:nvPr/>
        </p:nvGrpSpPr>
        <p:grpSpPr>
          <a:xfrm rot="0">
            <a:off x="6340475" y="3208020"/>
            <a:ext cx="687705" cy="704850"/>
            <a:chOff x="515260" y="3981396"/>
            <a:chExt cx="916797" cy="939997"/>
          </a:xfrm>
        </p:grpSpPr>
        <p:sp>
          <p:nvSpPr>
            <p:cNvPr id="25" name="TextBox 24"/>
            <p:cNvSpPr txBox="1"/>
            <p:nvPr/>
          </p:nvSpPr>
          <p:spPr>
            <a:xfrm>
              <a:off x="515260" y="4578547"/>
              <a:ext cx="916797" cy="342846"/>
            </a:xfrm>
            <a:prstGeom prst="rect">
              <a:avLst/>
            </a:prstGeom>
            <a:noFill/>
          </p:spPr>
          <p:txBody>
            <a:bodyPr wrap="none" rtlCol="0">
              <a:spAutoFit/>
            </a:bodyPr>
            <a:lstStyle/>
            <a:p>
              <a:pPr marL="0" marR="0" lvl="0" indent="0" defTabSz="914400" eaLnBrk="1" fontAlgn="auto" latinLnBrk="0" hangingPunct="1">
                <a:lnSpc>
                  <a:spcPct val="80000"/>
                </a:lnSpc>
                <a:spcBef>
                  <a:spcPts val="0"/>
                </a:spcBef>
                <a:spcAft>
                  <a:spcPts val="0"/>
                </a:spcAft>
                <a:buClrTx/>
                <a:buSzTx/>
                <a:buFontTx/>
                <a:buNone/>
                <a:defRPr/>
              </a:pPr>
              <a:r>
                <a:rPr kumimoji="0" lang="id-ID" sz="1350" b="0" i="0" u="none" strike="noStrike" kern="0" cap="none" spc="-150" normalizeH="0" baseline="0" noProof="0" dirty="0">
                  <a:ln>
                    <a:noFill/>
                  </a:ln>
                  <a:solidFill>
                    <a:sysClr val="window" lastClr="FFFFFF"/>
                  </a:solidFill>
                  <a:effectLst/>
                  <a:uLnTx/>
                  <a:uFillTx/>
                  <a:latin typeface="黑体" panose="02010609060101010101" charset="-122"/>
                  <a:ea typeface="黑体" panose="02010609060101010101" charset="-122"/>
                  <a:cs typeface="黑体" panose="02010609060101010101" charset="-122"/>
                </a:rPr>
                <a:t>MARET</a:t>
              </a:r>
              <a:endParaRPr kumimoji="0" lang="id-ID" sz="1350" b="0" i="0" u="none" strike="noStrike" kern="0" cap="none" spc="-150" normalizeH="0" baseline="0" noProof="0" dirty="0">
                <a:ln>
                  <a:noFill/>
                </a:ln>
                <a:solidFill>
                  <a:sysClr val="window" lastClr="FFFFFF"/>
                </a:solidFill>
                <a:effectLst/>
                <a:uLnTx/>
                <a:uFillTx/>
                <a:latin typeface="黑体" panose="02010609060101010101" charset="-122"/>
                <a:ea typeface="黑体" panose="02010609060101010101" charset="-122"/>
                <a:cs typeface="黑体" panose="02010609060101010101" charset="-122"/>
              </a:endParaRPr>
            </a:p>
          </p:txBody>
        </p:sp>
        <p:sp>
          <p:nvSpPr>
            <p:cNvPr id="26" name="TextBox 25"/>
            <p:cNvSpPr txBox="1"/>
            <p:nvPr/>
          </p:nvSpPr>
          <p:spPr>
            <a:xfrm>
              <a:off x="582587" y="3981396"/>
              <a:ext cx="704286" cy="629361"/>
            </a:xfrm>
            <a:prstGeom prst="rect">
              <a:avLst/>
            </a:prstGeom>
            <a:noFill/>
          </p:spPr>
          <p:txBody>
            <a:bodyPr wrap="none" rtlCol="0">
              <a:spAutoFit/>
            </a:bodyPr>
            <a:lstStyle/>
            <a:p>
              <a:pPr marL="0" marR="0" lvl="0" indent="0" defTabSz="914400" eaLnBrk="1" fontAlgn="auto" latinLnBrk="0" hangingPunct="1">
                <a:lnSpc>
                  <a:spcPct val="80000"/>
                </a:lnSpc>
                <a:spcBef>
                  <a:spcPts val="0"/>
                </a:spcBef>
                <a:spcAft>
                  <a:spcPts val="0"/>
                </a:spcAft>
                <a:buClrTx/>
                <a:buSzTx/>
                <a:buFontTx/>
                <a:buNone/>
                <a:defRPr/>
              </a:pPr>
              <a:r>
                <a:rPr kumimoji="0" lang="id-ID" sz="3000" b="0" i="0" u="none" strike="noStrike" kern="0" cap="none" spc="-150" normalizeH="0" baseline="0" noProof="0" dirty="0">
                  <a:ln>
                    <a:noFill/>
                  </a:ln>
                  <a:solidFill>
                    <a:sysClr val="window" lastClr="FFFFFF"/>
                  </a:solidFill>
                  <a:effectLst/>
                  <a:uLnTx/>
                  <a:uFillTx/>
                  <a:latin typeface="黑体" panose="02010609060101010101" charset="-122"/>
                  <a:ea typeface="黑体" panose="02010609060101010101" charset="-122"/>
                  <a:cs typeface="黑体" panose="02010609060101010101" charset="-122"/>
                </a:rPr>
                <a:t>21</a:t>
              </a:r>
              <a:endParaRPr kumimoji="0" lang="id-ID" sz="3000" b="0" i="0" u="none" strike="noStrike" kern="0" cap="none" spc="-150" normalizeH="0" baseline="0" noProof="0" dirty="0">
                <a:ln>
                  <a:noFill/>
                </a:ln>
                <a:solidFill>
                  <a:sysClr val="window" lastClr="FFFFFF"/>
                </a:solidFill>
                <a:effectLst/>
                <a:uLnTx/>
                <a:uFillTx/>
                <a:latin typeface="黑体" panose="02010609060101010101" charset="-122"/>
                <a:ea typeface="黑体" panose="02010609060101010101" charset="-122"/>
                <a:cs typeface="黑体" panose="02010609060101010101" charset="-122"/>
              </a:endParaRPr>
            </a:p>
          </p:txBody>
        </p:sp>
      </p:grpSp>
      <p:sp>
        <p:nvSpPr>
          <p:cNvPr id="30" name="Rectangle 51"/>
          <p:cNvSpPr/>
          <p:nvPr/>
        </p:nvSpPr>
        <p:spPr>
          <a:xfrm>
            <a:off x="553085" y="3486150"/>
            <a:ext cx="7957820" cy="1367790"/>
          </a:xfrm>
          <a:prstGeom prst="rect">
            <a:avLst/>
          </a:prstGeom>
        </p:spPr>
        <p:txBody>
          <a:bodyPr wrap="square">
            <a:noAutofit/>
          </a:bodyPr>
          <a:lstStyle/>
          <a:p>
            <a:pPr marL="0" marR="0" lvl="0" indent="0" defTabSz="914400" eaLnBrk="1" fontAlgn="auto" latinLnBrk="0" hangingPunct="1">
              <a:lnSpc>
                <a:spcPct val="150000"/>
              </a:lnSpc>
              <a:spcBef>
                <a:spcPts val="1200"/>
              </a:spcBef>
              <a:spcAft>
                <a:spcPts val="0"/>
              </a:spcAft>
              <a:buClr>
                <a:srgbClr val="27AB9E"/>
              </a:buClr>
              <a:buSzPct val="150000"/>
              <a:buFontTx/>
              <a:buNone/>
              <a:defRPr/>
            </a:pPr>
            <a:r>
              <a:rPr kumimoji="0" lang="en-US" sz="1600" b="0" i="0" u="none" strike="noStrike" kern="0" cap="none" spc="0" normalizeH="0" baseline="0" noProof="0" dirty="0">
                <a:ln>
                  <a:noFill/>
                </a:ln>
                <a:solidFill>
                  <a:schemeClr val="tx1"/>
                </a:solidFill>
                <a:effectLst/>
                <a:uLnTx/>
                <a:uFillTx/>
                <a:latin typeface="黑体" panose="02010609060101010101" charset="-122"/>
                <a:ea typeface="黑体" panose="02010609060101010101" charset="-122"/>
                <a:cs typeface="黑体" panose="02010609060101010101" charset="-122"/>
              </a:rPr>
              <a:t>在跨境电子商务活动中，要时刻注意维护个人和企业的形象，良好的个人形象是企业形象的缩影，而良好的企业形象是企业的无形资产。在现代愈发激烈的市场竞争中，一个具有良好形象和信誉的企业，更容易获得社会与各国的信任和支持。</a:t>
            </a:r>
            <a:endParaRPr kumimoji="0" lang="en-US" sz="1600" b="0" i="0" u="none" strike="noStrike" kern="0" cap="none" spc="0" normalizeH="0" baseline="0" noProof="0" dirty="0">
              <a:ln>
                <a:noFill/>
              </a:ln>
              <a:solidFill>
                <a:schemeClr val="tx1"/>
              </a:solidFill>
              <a:effectLst/>
              <a:uLnTx/>
              <a:uFillTx/>
              <a:latin typeface="黑体" panose="02010609060101010101" charset="-122"/>
              <a:ea typeface="黑体" panose="02010609060101010101" charset="-122"/>
              <a:cs typeface="黑体" panose="02010609060101010101" charset="-122"/>
            </a:endParaRPr>
          </a:p>
        </p:txBody>
      </p:sp>
      <p:sp>
        <p:nvSpPr>
          <p:cNvPr id="51" name="TextBox 50"/>
          <p:cNvSpPr txBox="1"/>
          <p:nvPr/>
        </p:nvSpPr>
        <p:spPr>
          <a:xfrm>
            <a:off x="436880" y="1390650"/>
            <a:ext cx="2164715" cy="1291590"/>
          </a:xfrm>
          <a:prstGeom prst="rect">
            <a:avLst/>
          </a:prstGeom>
          <a:noFill/>
        </p:spPr>
        <p:txBody>
          <a:bodyPr wrap="square" rtlCol="0">
            <a:spAutoFit/>
          </a:bodyPr>
          <a:lstStyle/>
          <a:p>
            <a:pPr marL="0" marR="0" lvl="0" indent="0" algn="l" defTabSz="914400" fontAlgn="auto">
              <a:lnSpc>
                <a:spcPct val="130000"/>
              </a:lnSpc>
              <a:spcBef>
                <a:spcPts val="0"/>
              </a:spcBef>
              <a:spcAft>
                <a:spcPts val="0"/>
              </a:spcAft>
              <a:buClrTx/>
              <a:buSzTx/>
              <a:buFontTx/>
              <a:buNone/>
              <a:defRPr/>
            </a:pPr>
            <a:r>
              <a:rPr kumimoji="0" lang="id-ID" sz="3000" b="0" i="0" u="none" strike="noStrike" kern="0" cap="none" spc="-150" normalizeH="0" baseline="0" noProof="0" dirty="0">
                <a:ln>
                  <a:noFill/>
                </a:ln>
                <a:solidFill>
                  <a:sysClr val="window" lastClr="FFFFFF"/>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黑体" panose="02010609060101010101" charset="-122"/>
              </a:rPr>
              <a:t>注重个人和企业形象</a:t>
            </a:r>
            <a:endParaRPr kumimoji="0" lang="id-ID" sz="3000" b="0" i="0" u="none" strike="noStrike" kern="0" cap="none" spc="-150" normalizeH="0" baseline="0" noProof="0" dirty="0">
              <a:ln>
                <a:noFill/>
              </a:ln>
              <a:solidFill>
                <a:sysClr val="window" lastClr="FFFFFF"/>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黑体" panose="02010609060101010101" charset="-122"/>
            </a:endParaRPr>
          </a:p>
        </p:txBody>
      </p:sp>
      <p:sp>
        <p:nvSpPr>
          <p:cNvPr id="52" name="Rectangle: Rounded Corners 59"/>
          <p:cNvSpPr/>
          <p:nvPr/>
        </p:nvSpPr>
        <p:spPr>
          <a:xfrm>
            <a:off x="520555" y="2716607"/>
            <a:ext cx="477647" cy="71650"/>
          </a:xfrm>
          <a:prstGeom prst="roundRect">
            <a:avLst>
              <a:gd name="adj" fmla="val 50000"/>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350" b="0" i="0" u="none" strike="noStrike" kern="0" cap="none" spc="0" normalizeH="0" baseline="0" noProof="0">
              <a:ln>
                <a:noFill/>
              </a:ln>
              <a:solidFill>
                <a:sysClr val="window" lastClr="FFFFFF"/>
              </a:solidFill>
              <a:effectLst/>
              <a:uLnTx/>
              <a:uFillTx/>
              <a:latin typeface="黑体" panose="02010609060101010101" charset="-122"/>
              <a:ea typeface="黑体" panose="02010609060101010101" charset="-122"/>
              <a:cs typeface="黑体" panose="02010609060101010101" charset="-122"/>
            </a:endParaRPr>
          </a:p>
        </p:txBody>
      </p:sp>
      <p:sp>
        <p:nvSpPr>
          <p:cNvPr id="11" name="矩形 10"/>
          <p:cNvSpPr/>
          <p:nvPr/>
        </p:nvSpPr>
        <p:spPr>
          <a:xfrm>
            <a:off x="689469" y="233665"/>
            <a:ext cx="3383280" cy="521970"/>
          </a:xfrm>
          <a:prstGeom prst="rect">
            <a:avLst/>
          </a:prstGeom>
        </p:spPr>
        <p:txBody>
          <a:bodyPr wrap="none">
            <a:spAutoFit/>
          </a:bodyPr>
          <a:p>
            <a:pPr algn="l"/>
            <a:r>
              <a:rPr lang="zh-CN" altLang="en-US" sz="2800" dirty="0">
                <a:solidFill>
                  <a:schemeClr val="tx1"/>
                </a:solidFill>
                <a:latin typeface="黑体" panose="02010609060101010101" charset="-122"/>
                <a:ea typeface="黑体" panose="02010609060101010101" charset="-122"/>
                <a:cs typeface="黑体" panose="02010609060101010101" charset="-122"/>
                <a:sym typeface="+mn-lt"/>
              </a:rPr>
              <a:t>商务礼仪的基本要求</a:t>
            </a:r>
            <a:endParaRPr lang="zh-CN" altLang="en-US" sz="2800" dirty="0">
              <a:solidFill>
                <a:schemeClr val="tx1"/>
              </a:solidFill>
              <a:latin typeface="黑体" panose="02010609060101010101" charset="-122"/>
              <a:ea typeface="黑体" panose="02010609060101010101" charset="-122"/>
              <a:cs typeface="黑体" panose="02010609060101010101" charset="-122"/>
              <a:sym typeface="+mn-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23"/>
          <p:cNvSpPr/>
          <p:nvPr/>
        </p:nvSpPr>
        <p:spPr>
          <a:xfrm>
            <a:off x="525773" y="2299116"/>
            <a:ext cx="4075223" cy="2341437"/>
          </a:xfrm>
          <a:prstGeom prst="roundRect">
            <a:avLst>
              <a:gd name="adj" fmla="val 1231"/>
            </a:avLst>
          </a:prstGeom>
          <a:solidFill>
            <a:srgbClr val="F2F4F3"/>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black">
                  <a:lumMod val="50000"/>
                  <a:lumOff val="50000"/>
                </a:prstClr>
              </a:solidFill>
              <a:latin typeface="黑体" panose="02010609060101010101" charset="-122"/>
              <a:ea typeface="黑体" panose="02010609060101010101" charset="-122"/>
              <a:cs typeface="黑体" panose="02010609060101010101" charset="-122"/>
            </a:endParaRPr>
          </a:p>
        </p:txBody>
      </p:sp>
      <p:sp>
        <p:nvSpPr>
          <p:cNvPr id="26" name="Subtitle 2"/>
          <p:cNvSpPr txBox="1"/>
          <p:nvPr/>
        </p:nvSpPr>
        <p:spPr>
          <a:xfrm>
            <a:off x="955675" y="1537335"/>
            <a:ext cx="3282315" cy="2961005"/>
          </a:xfrm>
          <a:prstGeom prst="rect">
            <a:avLst/>
          </a:prstGeom>
        </p:spPr>
        <p:txBody>
          <a:bodyPr vert="horz" wrap="square" lIns="81571" tIns="40786" rIns="81571" bIns="40786"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fontAlgn="auto">
              <a:lnSpc>
                <a:spcPct val="130000"/>
              </a:lnSpc>
              <a:spcBef>
                <a:spcPts val="0"/>
              </a:spcBef>
            </a:pPr>
            <a:r>
              <a:rPr lang="en-US" sz="1600">
                <a:solidFill>
                  <a:schemeClr val="tx1"/>
                </a:solidFill>
                <a:latin typeface="黑体" panose="02010609060101010101" charset="-122"/>
                <a:ea typeface="黑体" panose="02010609060101010101" charset="-122"/>
                <a:cs typeface="黑体" panose="02010609060101010101" charset="-122"/>
              </a:rPr>
              <a:t>我国发布了一系列关于电子商务的相关法律法规，比如《中华人民共和国电子签名法》、《互联网电子邮件服务管理办法》、《电子商务模式规范》、《关于网上交易的指导意见》等。电商企业在商务活动中必须遵循相关法律法规，一切行为都要合乎国家法律，不能做出扰乱国家秩序的行为。</a:t>
            </a:r>
            <a:endParaRPr lang="en-US" sz="1600">
              <a:solidFill>
                <a:schemeClr val="tx1"/>
              </a:solidFill>
              <a:latin typeface="黑体" panose="02010609060101010101" charset="-122"/>
              <a:ea typeface="黑体" panose="02010609060101010101" charset="-122"/>
              <a:cs typeface="黑体" panose="02010609060101010101" charset="-122"/>
            </a:endParaRPr>
          </a:p>
        </p:txBody>
      </p:sp>
      <p:pic>
        <p:nvPicPr>
          <p:cNvPr id="17" name="Picture 32"/>
          <p:cNvPicPr>
            <a:picLocks noChangeAspect="1"/>
          </p:cNvPicPr>
          <p:nvPr/>
        </p:nvPicPr>
        <p:blipFill rotWithShape="1">
          <a:blip r:embed="rId1" cstate="print">
            <a:extLst>
              <a:ext uri="{28A0092B-C50C-407E-A947-70E740481C1C}">
                <a14:useLocalDpi xmlns:a14="http://schemas.microsoft.com/office/drawing/2010/main" val="0"/>
              </a:ext>
            </a:extLst>
          </a:blip>
          <a:srcRect t="3381" b="10616"/>
          <a:stretch>
            <a:fillRect/>
          </a:stretch>
        </p:blipFill>
        <p:spPr>
          <a:xfrm>
            <a:off x="4484370" y="847090"/>
            <a:ext cx="4269740" cy="3654425"/>
          </a:xfrm>
          <a:prstGeom prst="rect">
            <a:avLst/>
          </a:prstGeom>
        </p:spPr>
      </p:pic>
      <p:pic>
        <p:nvPicPr>
          <p:cNvPr id="29" name="图片占位符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0620" y="1082675"/>
            <a:ext cx="3074670" cy="2374265"/>
          </a:xfrm>
          <a:custGeom>
            <a:avLst/>
            <a:gdLst>
              <a:gd name="connsiteX0" fmla="*/ 0 w 4246372"/>
              <a:gd name="connsiteY0" fmla="*/ 0 h 2913357"/>
              <a:gd name="connsiteX1" fmla="*/ 4246372 w 4246372"/>
              <a:gd name="connsiteY1" fmla="*/ 0 h 2913357"/>
              <a:gd name="connsiteX2" fmla="*/ 4246372 w 4246372"/>
              <a:gd name="connsiteY2" fmla="*/ 2913357 h 2913357"/>
              <a:gd name="connsiteX3" fmla="*/ 0 w 4246372"/>
              <a:gd name="connsiteY3" fmla="*/ 2913357 h 2913357"/>
              <a:gd name="connsiteX4" fmla="*/ 0 w 4246372"/>
              <a:gd name="connsiteY4" fmla="*/ 0 h 2913357"/>
              <a:gd name="connsiteX0-1" fmla="*/ 0 w 4484497"/>
              <a:gd name="connsiteY0-2" fmla="*/ 257175 h 3170532"/>
              <a:gd name="connsiteX1-3" fmla="*/ 4484497 w 4484497"/>
              <a:gd name="connsiteY1-4" fmla="*/ 0 h 3170532"/>
              <a:gd name="connsiteX2-5" fmla="*/ 4246372 w 4484497"/>
              <a:gd name="connsiteY2-6" fmla="*/ 3170532 h 3170532"/>
              <a:gd name="connsiteX3-7" fmla="*/ 0 w 4484497"/>
              <a:gd name="connsiteY3-8" fmla="*/ 3170532 h 3170532"/>
              <a:gd name="connsiteX4-9" fmla="*/ 0 w 4484497"/>
              <a:gd name="connsiteY4-10" fmla="*/ 257175 h 3170532"/>
              <a:gd name="connsiteX0-11" fmla="*/ 0 w 4484497"/>
              <a:gd name="connsiteY0-12" fmla="*/ 257175 h 3170532"/>
              <a:gd name="connsiteX1-13" fmla="*/ 4484497 w 4484497"/>
              <a:gd name="connsiteY1-14" fmla="*/ 0 h 3170532"/>
              <a:gd name="connsiteX2-15" fmla="*/ 4284472 w 4484497"/>
              <a:gd name="connsiteY2-16" fmla="*/ 3161007 h 3170532"/>
              <a:gd name="connsiteX3-17" fmla="*/ 0 w 4484497"/>
              <a:gd name="connsiteY3-18" fmla="*/ 3170532 h 3170532"/>
              <a:gd name="connsiteX4-19" fmla="*/ 0 w 4484497"/>
              <a:gd name="connsiteY4-20" fmla="*/ 257175 h 3170532"/>
              <a:gd name="connsiteX0-21" fmla="*/ 85725 w 4570222"/>
              <a:gd name="connsiteY0-22" fmla="*/ 257175 h 3561057"/>
              <a:gd name="connsiteX1-23" fmla="*/ 4570222 w 4570222"/>
              <a:gd name="connsiteY1-24" fmla="*/ 0 h 3561057"/>
              <a:gd name="connsiteX2-25" fmla="*/ 4370197 w 4570222"/>
              <a:gd name="connsiteY2-26" fmla="*/ 3161007 h 3561057"/>
              <a:gd name="connsiteX3-27" fmla="*/ 0 w 4570222"/>
              <a:gd name="connsiteY3-28" fmla="*/ 3561057 h 3561057"/>
              <a:gd name="connsiteX4-29" fmla="*/ 85725 w 4570222"/>
              <a:gd name="connsiteY4-30" fmla="*/ 257175 h 3561057"/>
              <a:gd name="connsiteX0-31" fmla="*/ 371475 w 4570222"/>
              <a:gd name="connsiteY0-32" fmla="*/ 466725 h 3561057"/>
              <a:gd name="connsiteX1-33" fmla="*/ 4570222 w 4570222"/>
              <a:gd name="connsiteY1-34" fmla="*/ 0 h 3561057"/>
              <a:gd name="connsiteX2-35" fmla="*/ 4370197 w 4570222"/>
              <a:gd name="connsiteY2-36" fmla="*/ 3161007 h 3561057"/>
              <a:gd name="connsiteX3-37" fmla="*/ 0 w 4570222"/>
              <a:gd name="connsiteY3-38" fmla="*/ 3561057 h 3561057"/>
              <a:gd name="connsiteX4-39" fmla="*/ 371475 w 4570222"/>
              <a:gd name="connsiteY4-40" fmla="*/ 466725 h 3561057"/>
              <a:gd name="connsiteX0-41" fmla="*/ 733425 w 4570222"/>
              <a:gd name="connsiteY0-42" fmla="*/ 638175 h 3561057"/>
              <a:gd name="connsiteX1-43" fmla="*/ 4570222 w 4570222"/>
              <a:gd name="connsiteY1-44" fmla="*/ 0 h 3561057"/>
              <a:gd name="connsiteX2-45" fmla="*/ 4370197 w 4570222"/>
              <a:gd name="connsiteY2-46" fmla="*/ 3161007 h 3561057"/>
              <a:gd name="connsiteX3-47" fmla="*/ 0 w 4570222"/>
              <a:gd name="connsiteY3-48" fmla="*/ 3561057 h 3561057"/>
              <a:gd name="connsiteX4-49" fmla="*/ 733425 w 4570222"/>
              <a:gd name="connsiteY4-50" fmla="*/ 638175 h 3561057"/>
              <a:gd name="connsiteX0-51" fmla="*/ 276225 w 4570222"/>
              <a:gd name="connsiteY0-52" fmla="*/ 1019175 h 3561057"/>
              <a:gd name="connsiteX1-53" fmla="*/ 4570222 w 4570222"/>
              <a:gd name="connsiteY1-54" fmla="*/ 0 h 3561057"/>
              <a:gd name="connsiteX2-55" fmla="*/ 4370197 w 4570222"/>
              <a:gd name="connsiteY2-56" fmla="*/ 3161007 h 3561057"/>
              <a:gd name="connsiteX3-57" fmla="*/ 0 w 4570222"/>
              <a:gd name="connsiteY3-58" fmla="*/ 3561057 h 3561057"/>
              <a:gd name="connsiteX4-59" fmla="*/ 276225 w 4570222"/>
              <a:gd name="connsiteY4-60" fmla="*/ 1019175 h 35610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70222" h="3561057">
                <a:moveTo>
                  <a:pt x="276225" y="1019175"/>
                </a:moveTo>
                <a:lnTo>
                  <a:pt x="4570222" y="0"/>
                </a:lnTo>
                <a:lnTo>
                  <a:pt x="4370197" y="3161007"/>
                </a:lnTo>
                <a:lnTo>
                  <a:pt x="0" y="3561057"/>
                </a:lnTo>
                <a:lnTo>
                  <a:pt x="276225" y="1019175"/>
                </a:lnTo>
                <a:close/>
              </a:path>
            </a:pathLst>
          </a:custGeom>
        </p:spPr>
      </p:pic>
      <p:sp>
        <p:nvSpPr>
          <p:cNvPr id="11" name="矩形 10"/>
          <p:cNvSpPr/>
          <p:nvPr/>
        </p:nvSpPr>
        <p:spPr>
          <a:xfrm>
            <a:off x="689469" y="233665"/>
            <a:ext cx="3383280" cy="521970"/>
          </a:xfrm>
          <a:prstGeom prst="rect">
            <a:avLst/>
          </a:prstGeom>
        </p:spPr>
        <p:txBody>
          <a:bodyPr wrap="none">
            <a:spAutoFit/>
          </a:bodyPr>
          <a:p>
            <a:pPr algn="l"/>
            <a:r>
              <a:rPr lang="zh-CN" altLang="en-US" sz="2800" dirty="0">
                <a:solidFill>
                  <a:schemeClr val="tx1"/>
                </a:solidFill>
                <a:latin typeface="黑体" panose="02010609060101010101" charset="-122"/>
                <a:ea typeface="黑体" panose="02010609060101010101" charset="-122"/>
                <a:cs typeface="黑体" panose="02010609060101010101" charset="-122"/>
                <a:sym typeface="+mn-lt"/>
              </a:rPr>
              <a:t>商务礼仪的基本要求</a:t>
            </a:r>
            <a:endParaRPr lang="zh-CN" altLang="en-US" sz="2800" dirty="0">
              <a:solidFill>
                <a:schemeClr val="tx1"/>
              </a:solidFill>
              <a:latin typeface="黑体" panose="02010609060101010101" charset="-122"/>
              <a:ea typeface="黑体" panose="02010609060101010101" charset="-122"/>
              <a:cs typeface="黑体" panose="02010609060101010101" charset="-122"/>
              <a:sym typeface="+mn-lt"/>
            </a:endParaRPr>
          </a:p>
        </p:txBody>
      </p:sp>
      <p:sp>
        <p:nvSpPr>
          <p:cNvPr id="8" name="泪滴形 7"/>
          <p:cNvSpPr/>
          <p:nvPr/>
        </p:nvSpPr>
        <p:spPr>
          <a:xfrm>
            <a:off x="803275" y="1068705"/>
            <a:ext cx="360045" cy="360045"/>
          </a:xfrm>
          <a:prstGeom prst="teardrop">
            <a:avLst/>
          </a:prstGeom>
          <a:solidFill>
            <a:srgbClr val="04C0B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165225" y="1005840"/>
            <a:ext cx="3326765" cy="398780"/>
          </a:xfrm>
          <a:prstGeom prst="rect">
            <a:avLst/>
          </a:prstGeom>
          <a:noFill/>
        </p:spPr>
        <p:txBody>
          <a:bodyPr wrap="square" rtlCol="0">
            <a:spAutoFit/>
          </a:bodyPr>
          <a:p>
            <a:pPr algn="l">
              <a:buClrTx/>
              <a:buSzTx/>
              <a:buFontTx/>
            </a:pPr>
            <a:r>
              <a:rPr lang="zh-CN" altLang="en-US" sz="2000" b="1" dirty="0">
                <a:solidFill>
                  <a:srgbClr val="00544F"/>
                </a:solidFill>
                <a:latin typeface="黑体" panose="02010609060101010101" charset="-122"/>
                <a:ea typeface="黑体" panose="02010609060101010101" charset="-122"/>
                <a:cs typeface="黑体" panose="02010609060101010101" charset="-122"/>
                <a:sym typeface="+mn-ea"/>
              </a:rPr>
              <a:t>遵循国内法律法规</a:t>
            </a:r>
            <a:endParaRPr lang="zh-CN" altLang="en-US" sz="2000" b="1" dirty="0">
              <a:solidFill>
                <a:srgbClr val="00544F"/>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105" name="Shape 61105"/>
          <p:cNvSpPr/>
          <p:nvPr>
            <p:custDataLst>
              <p:tags r:id="rId1"/>
            </p:custDataLst>
          </p:nvPr>
        </p:nvSpPr>
        <p:spPr>
          <a:xfrm>
            <a:off x="7143115" y="4273550"/>
            <a:ext cx="1370965" cy="36766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14" y="0"/>
                </a:lnTo>
                <a:lnTo>
                  <a:pt x="21600" y="0"/>
                </a:lnTo>
                <a:lnTo>
                  <a:pt x="0" y="21600"/>
                </a:lnTo>
                <a:close/>
              </a:path>
            </a:pathLst>
          </a:custGeom>
          <a:solidFill>
            <a:srgbClr val="018F80"/>
          </a:solidFill>
          <a:ln w="12700" cap="flat">
            <a:noFill/>
            <a:miter lim="400000"/>
          </a:ln>
          <a:effectLst/>
        </p:spPr>
        <p:txBody>
          <a:bodyPr wrap="square" lIns="0" tIns="0" rIns="0" bIns="0" numCol="1" anchor="t">
            <a:noAutofit/>
          </a:bodyPr>
          <a:p>
            <a:endParaRPr sz="3520">
              <a:latin typeface="黑体" panose="02010609060101010101" charset="-122"/>
              <a:ea typeface="黑体" panose="02010609060101010101" charset="-122"/>
              <a:cs typeface="黑体" panose="02010609060101010101" charset="-122"/>
              <a:sym typeface="Arial" panose="020B0604020202020204" pitchFamily="34" charset="0"/>
            </a:endParaRPr>
          </a:p>
        </p:txBody>
      </p:sp>
      <p:sp>
        <p:nvSpPr>
          <p:cNvPr id="13" name="任意形状 12"/>
          <p:cNvSpPr/>
          <p:nvPr>
            <p:custDataLst>
              <p:tags r:id="rId2"/>
            </p:custDataLst>
          </p:nvPr>
        </p:nvSpPr>
        <p:spPr>
          <a:xfrm>
            <a:off x="649376" y="1627023"/>
            <a:ext cx="7883348" cy="2655973"/>
          </a:xfrm>
          <a:custGeom>
            <a:avLst/>
            <a:gdLst>
              <a:gd name="connsiteX0" fmla="*/ 1559506 w 10511131"/>
              <a:gd name="connsiteY0" fmla="*/ 586609 h 3541297"/>
              <a:gd name="connsiteX1" fmla="*/ 1159841 w 10511131"/>
              <a:gd name="connsiteY1" fmla="*/ 677601 h 3541297"/>
              <a:gd name="connsiteX2" fmla="*/ 893172 w 10511131"/>
              <a:gd name="connsiteY2" fmla="*/ 921229 h 3541297"/>
              <a:gd name="connsiteX3" fmla="*/ 744310 w 10511131"/>
              <a:gd name="connsiteY3" fmla="*/ 1269293 h 3541297"/>
              <a:gd name="connsiteX4" fmla="*/ 697727 w 10511131"/>
              <a:gd name="connsiteY4" fmla="*/ 1672935 h 3541297"/>
              <a:gd name="connsiteX5" fmla="*/ 744310 w 10511131"/>
              <a:gd name="connsiteY5" fmla="*/ 2060838 h 3541297"/>
              <a:gd name="connsiteX6" fmla="*/ 893172 w 10511131"/>
              <a:gd name="connsiteY6" fmla="*/ 2400049 h 3541297"/>
              <a:gd name="connsiteX7" fmla="*/ 1159841 w 10511131"/>
              <a:gd name="connsiteY7" fmla="*/ 2641873 h 3541297"/>
              <a:gd name="connsiteX8" fmla="*/ 1559506 w 10511131"/>
              <a:gd name="connsiteY8" fmla="*/ 2732537 h 3541297"/>
              <a:gd name="connsiteX9" fmla="*/ 1728621 w 10511131"/>
              <a:gd name="connsiteY9" fmla="*/ 2724504 h 3541297"/>
              <a:gd name="connsiteX10" fmla="*/ 1839677 w 10511131"/>
              <a:gd name="connsiteY10" fmla="*/ 2692533 h 3541297"/>
              <a:gd name="connsiteX11" fmla="*/ 1541953 w 10511131"/>
              <a:gd name="connsiteY11" fmla="*/ 2421690 h 3541297"/>
              <a:gd name="connsiteX12" fmla="*/ 1866007 w 10511131"/>
              <a:gd name="connsiteY12" fmla="*/ 2074938 h 3541297"/>
              <a:gd name="connsiteX13" fmla="*/ 2226178 w 10511131"/>
              <a:gd name="connsiteY13" fmla="*/ 2403983 h 3541297"/>
              <a:gd name="connsiteX14" fmla="*/ 2368289 w 10511131"/>
              <a:gd name="connsiteY14" fmla="*/ 2106252 h 3541297"/>
              <a:gd name="connsiteX15" fmla="*/ 2421622 w 10511131"/>
              <a:gd name="connsiteY15" fmla="*/ 1675230 h 3541297"/>
              <a:gd name="connsiteX16" fmla="*/ 2375040 w 10511131"/>
              <a:gd name="connsiteY16" fmla="*/ 1270768 h 3541297"/>
              <a:gd name="connsiteX17" fmla="*/ 2226178 w 10511131"/>
              <a:gd name="connsiteY17" fmla="*/ 921885 h 3541297"/>
              <a:gd name="connsiteX18" fmla="*/ 1959509 w 10511131"/>
              <a:gd name="connsiteY18" fmla="*/ 677601 h 3541297"/>
              <a:gd name="connsiteX19" fmla="*/ 1559506 w 10511131"/>
              <a:gd name="connsiteY19" fmla="*/ 586609 h 3541297"/>
              <a:gd name="connsiteX20" fmla="*/ 1402205 w 10511131"/>
              <a:gd name="connsiteY20" fmla="*/ 0 h 3541297"/>
              <a:gd name="connsiteX21" fmla="*/ 1559506 w 10511131"/>
              <a:gd name="connsiteY21" fmla="*/ 0 h 3541297"/>
              <a:gd name="connsiteX22" fmla="*/ 6427065 w 10511131"/>
              <a:gd name="connsiteY22" fmla="*/ 0 h 3541297"/>
              <a:gd name="connsiteX23" fmla="*/ 7291197 w 10511131"/>
              <a:gd name="connsiteY23" fmla="*/ 0 h 3541297"/>
              <a:gd name="connsiteX24" fmla="*/ 10511131 w 10511131"/>
              <a:gd name="connsiteY24" fmla="*/ 0 h 3541297"/>
              <a:gd name="connsiteX25" fmla="*/ 10511131 w 10511131"/>
              <a:gd name="connsiteY25" fmla="*/ 3541296 h 3541297"/>
              <a:gd name="connsiteX26" fmla="*/ 7291197 w 10511131"/>
              <a:gd name="connsiteY26" fmla="*/ 3541296 h 3541297"/>
              <a:gd name="connsiteX27" fmla="*/ 7291197 w 10511131"/>
              <a:gd name="connsiteY27" fmla="*/ 3541297 h 3541297"/>
              <a:gd name="connsiteX28" fmla="*/ 7282015 w 10511131"/>
              <a:gd name="connsiteY28" fmla="*/ 3541296 h 3541297"/>
              <a:gd name="connsiteX29" fmla="*/ 6427065 w 10511131"/>
              <a:gd name="connsiteY29" fmla="*/ 3541296 h 3541297"/>
              <a:gd name="connsiteX30" fmla="*/ 6427065 w 10511131"/>
              <a:gd name="connsiteY30" fmla="*/ 3541203 h 3541297"/>
              <a:gd name="connsiteX31" fmla="*/ 2785170 w 10511131"/>
              <a:gd name="connsiteY31" fmla="*/ 3540805 h 3541297"/>
              <a:gd name="connsiteX32" fmla="*/ 2783144 w 10511131"/>
              <a:gd name="connsiteY32" fmla="*/ 3538838 h 3541297"/>
              <a:gd name="connsiteX33" fmla="*/ 2781457 w 10511131"/>
              <a:gd name="connsiteY33" fmla="*/ 3536871 h 3541297"/>
              <a:gd name="connsiteX34" fmla="*/ 2777069 w 10511131"/>
              <a:gd name="connsiteY34" fmla="*/ 3541297 h 3541297"/>
              <a:gd name="connsiteX35" fmla="*/ 2328457 w 10511131"/>
              <a:gd name="connsiteY35" fmla="*/ 3136835 h 3541297"/>
              <a:gd name="connsiteX36" fmla="*/ 1559506 w 10511131"/>
              <a:gd name="connsiteY36" fmla="*/ 3319146 h 3541297"/>
              <a:gd name="connsiteX37" fmla="*/ 903973 w 10511131"/>
              <a:gd name="connsiteY37" fmla="*/ 3192414 h 3541297"/>
              <a:gd name="connsiteX38" fmla="*/ 413168 w 10511131"/>
              <a:gd name="connsiteY38" fmla="*/ 2843530 h 3541297"/>
              <a:gd name="connsiteX39" fmla="*/ 106668 w 10511131"/>
              <a:gd name="connsiteY39" fmla="*/ 2321517 h 3541297"/>
              <a:gd name="connsiteX40" fmla="*/ 0 w 10511131"/>
              <a:gd name="connsiteY40" fmla="*/ 1675230 h 3541297"/>
              <a:gd name="connsiteX41" fmla="*/ 106668 w 10511131"/>
              <a:gd name="connsiteY41" fmla="*/ 1015336 h 3541297"/>
              <a:gd name="connsiteX42" fmla="*/ 413168 w 10511131"/>
              <a:gd name="connsiteY42" fmla="*/ 484469 h 3541297"/>
              <a:gd name="connsiteX43" fmla="*/ 903973 w 10511131"/>
              <a:gd name="connsiteY43" fmla="*/ 128864 h 3541297"/>
              <a:gd name="connsiteX44" fmla="*/ 1429885 w 10511131"/>
              <a:gd name="connsiteY44" fmla="*/ 5738 h 3541297"/>
              <a:gd name="connsiteX45" fmla="*/ 1416045 w 10511131"/>
              <a:gd name="connsiteY45" fmla="*/ 2787 h 3541297"/>
              <a:gd name="connsiteX46" fmla="*/ 1402205 w 10511131"/>
              <a:gd name="connsiteY46" fmla="*/ 0 h 3541297"/>
              <a:gd name="connsiteX0-1" fmla="*/ 1559506 w 10511131"/>
              <a:gd name="connsiteY0-2" fmla="*/ 586609 h 3541297"/>
              <a:gd name="connsiteX1-3" fmla="*/ 1159841 w 10511131"/>
              <a:gd name="connsiteY1-4" fmla="*/ 677601 h 3541297"/>
              <a:gd name="connsiteX2-5" fmla="*/ 893172 w 10511131"/>
              <a:gd name="connsiteY2-6" fmla="*/ 921229 h 3541297"/>
              <a:gd name="connsiteX3-7" fmla="*/ 744310 w 10511131"/>
              <a:gd name="connsiteY3-8" fmla="*/ 1269293 h 3541297"/>
              <a:gd name="connsiteX4-9" fmla="*/ 697727 w 10511131"/>
              <a:gd name="connsiteY4-10" fmla="*/ 1672935 h 3541297"/>
              <a:gd name="connsiteX5-11" fmla="*/ 744310 w 10511131"/>
              <a:gd name="connsiteY5-12" fmla="*/ 2060838 h 3541297"/>
              <a:gd name="connsiteX6-13" fmla="*/ 893172 w 10511131"/>
              <a:gd name="connsiteY6-14" fmla="*/ 2400049 h 3541297"/>
              <a:gd name="connsiteX7-15" fmla="*/ 1159841 w 10511131"/>
              <a:gd name="connsiteY7-16" fmla="*/ 2641873 h 3541297"/>
              <a:gd name="connsiteX8-17" fmla="*/ 1559506 w 10511131"/>
              <a:gd name="connsiteY8-18" fmla="*/ 2732537 h 3541297"/>
              <a:gd name="connsiteX9-19" fmla="*/ 1728621 w 10511131"/>
              <a:gd name="connsiteY9-20" fmla="*/ 2724504 h 3541297"/>
              <a:gd name="connsiteX10-21" fmla="*/ 1839677 w 10511131"/>
              <a:gd name="connsiteY10-22" fmla="*/ 2692533 h 3541297"/>
              <a:gd name="connsiteX11-23" fmla="*/ 1541953 w 10511131"/>
              <a:gd name="connsiteY11-24" fmla="*/ 2421690 h 3541297"/>
              <a:gd name="connsiteX12-25" fmla="*/ 1866007 w 10511131"/>
              <a:gd name="connsiteY12-26" fmla="*/ 2074938 h 3541297"/>
              <a:gd name="connsiteX13-27" fmla="*/ 2226178 w 10511131"/>
              <a:gd name="connsiteY13-28" fmla="*/ 2403983 h 3541297"/>
              <a:gd name="connsiteX14-29" fmla="*/ 2368289 w 10511131"/>
              <a:gd name="connsiteY14-30" fmla="*/ 2106252 h 3541297"/>
              <a:gd name="connsiteX15-31" fmla="*/ 2421622 w 10511131"/>
              <a:gd name="connsiteY15-32" fmla="*/ 1675230 h 3541297"/>
              <a:gd name="connsiteX16-33" fmla="*/ 2375040 w 10511131"/>
              <a:gd name="connsiteY16-34" fmla="*/ 1270768 h 3541297"/>
              <a:gd name="connsiteX17-35" fmla="*/ 2226178 w 10511131"/>
              <a:gd name="connsiteY17-36" fmla="*/ 921885 h 3541297"/>
              <a:gd name="connsiteX18-37" fmla="*/ 1959509 w 10511131"/>
              <a:gd name="connsiteY18-38" fmla="*/ 677601 h 3541297"/>
              <a:gd name="connsiteX19-39" fmla="*/ 1559506 w 10511131"/>
              <a:gd name="connsiteY19-40" fmla="*/ 586609 h 3541297"/>
              <a:gd name="connsiteX20-41" fmla="*/ 1402205 w 10511131"/>
              <a:gd name="connsiteY20-42" fmla="*/ 0 h 3541297"/>
              <a:gd name="connsiteX21-43" fmla="*/ 1559506 w 10511131"/>
              <a:gd name="connsiteY21-44" fmla="*/ 0 h 3541297"/>
              <a:gd name="connsiteX22-45" fmla="*/ 6427065 w 10511131"/>
              <a:gd name="connsiteY22-46" fmla="*/ 0 h 3541297"/>
              <a:gd name="connsiteX23-47" fmla="*/ 7291197 w 10511131"/>
              <a:gd name="connsiteY23-48" fmla="*/ 0 h 3541297"/>
              <a:gd name="connsiteX24-49" fmla="*/ 10511131 w 10511131"/>
              <a:gd name="connsiteY24-50" fmla="*/ 0 h 3541297"/>
              <a:gd name="connsiteX25-51" fmla="*/ 10511131 w 10511131"/>
              <a:gd name="connsiteY25-52" fmla="*/ 3541296 h 3541297"/>
              <a:gd name="connsiteX26-53" fmla="*/ 7291197 w 10511131"/>
              <a:gd name="connsiteY26-54" fmla="*/ 3541296 h 3541297"/>
              <a:gd name="connsiteX27-55" fmla="*/ 7291197 w 10511131"/>
              <a:gd name="connsiteY27-56" fmla="*/ 3541297 h 3541297"/>
              <a:gd name="connsiteX28-57" fmla="*/ 7282015 w 10511131"/>
              <a:gd name="connsiteY28-58" fmla="*/ 3541296 h 3541297"/>
              <a:gd name="connsiteX29-59" fmla="*/ 6427065 w 10511131"/>
              <a:gd name="connsiteY29-60" fmla="*/ 3541296 h 3541297"/>
              <a:gd name="connsiteX30-61" fmla="*/ 6427065 w 10511131"/>
              <a:gd name="connsiteY30-62" fmla="*/ 3541203 h 3541297"/>
              <a:gd name="connsiteX31-63" fmla="*/ 2785170 w 10511131"/>
              <a:gd name="connsiteY31-64" fmla="*/ 3540805 h 3541297"/>
              <a:gd name="connsiteX32-65" fmla="*/ 2783144 w 10511131"/>
              <a:gd name="connsiteY32-66" fmla="*/ 3538838 h 3541297"/>
              <a:gd name="connsiteX33-67" fmla="*/ 2781457 w 10511131"/>
              <a:gd name="connsiteY33-68" fmla="*/ 3536871 h 3541297"/>
              <a:gd name="connsiteX34-69" fmla="*/ 2777069 w 10511131"/>
              <a:gd name="connsiteY34-70" fmla="*/ 3541297 h 3541297"/>
              <a:gd name="connsiteX35-71" fmla="*/ 2328457 w 10511131"/>
              <a:gd name="connsiteY35-72" fmla="*/ 3136835 h 3541297"/>
              <a:gd name="connsiteX36-73" fmla="*/ 1559506 w 10511131"/>
              <a:gd name="connsiteY36-74" fmla="*/ 3319146 h 3541297"/>
              <a:gd name="connsiteX37-75" fmla="*/ 903973 w 10511131"/>
              <a:gd name="connsiteY37-76" fmla="*/ 3192414 h 3541297"/>
              <a:gd name="connsiteX38-77" fmla="*/ 413168 w 10511131"/>
              <a:gd name="connsiteY38-78" fmla="*/ 2843530 h 3541297"/>
              <a:gd name="connsiteX39-79" fmla="*/ 106668 w 10511131"/>
              <a:gd name="connsiteY39-80" fmla="*/ 2321517 h 3541297"/>
              <a:gd name="connsiteX40-81" fmla="*/ 0 w 10511131"/>
              <a:gd name="connsiteY40-82" fmla="*/ 1675230 h 3541297"/>
              <a:gd name="connsiteX41-83" fmla="*/ 106668 w 10511131"/>
              <a:gd name="connsiteY41-84" fmla="*/ 1015336 h 3541297"/>
              <a:gd name="connsiteX42-85" fmla="*/ 413168 w 10511131"/>
              <a:gd name="connsiteY42-86" fmla="*/ 484469 h 3541297"/>
              <a:gd name="connsiteX43-87" fmla="*/ 903973 w 10511131"/>
              <a:gd name="connsiteY43-88" fmla="*/ 128864 h 3541297"/>
              <a:gd name="connsiteX44-89" fmla="*/ 1416045 w 10511131"/>
              <a:gd name="connsiteY44-90" fmla="*/ 2787 h 3541297"/>
              <a:gd name="connsiteX45-91" fmla="*/ 1402205 w 10511131"/>
              <a:gd name="connsiteY45-92" fmla="*/ 0 h 3541297"/>
              <a:gd name="connsiteX0-93" fmla="*/ 1559506 w 10511131"/>
              <a:gd name="connsiteY0-94" fmla="*/ 594030 h 3548718"/>
              <a:gd name="connsiteX1-95" fmla="*/ 1159841 w 10511131"/>
              <a:gd name="connsiteY1-96" fmla="*/ 685022 h 3548718"/>
              <a:gd name="connsiteX2-97" fmla="*/ 893172 w 10511131"/>
              <a:gd name="connsiteY2-98" fmla="*/ 928650 h 3548718"/>
              <a:gd name="connsiteX3-99" fmla="*/ 744310 w 10511131"/>
              <a:gd name="connsiteY3-100" fmla="*/ 1276714 h 3548718"/>
              <a:gd name="connsiteX4-101" fmla="*/ 697727 w 10511131"/>
              <a:gd name="connsiteY4-102" fmla="*/ 1680356 h 3548718"/>
              <a:gd name="connsiteX5-103" fmla="*/ 744310 w 10511131"/>
              <a:gd name="connsiteY5-104" fmla="*/ 2068259 h 3548718"/>
              <a:gd name="connsiteX6-105" fmla="*/ 893172 w 10511131"/>
              <a:gd name="connsiteY6-106" fmla="*/ 2407470 h 3548718"/>
              <a:gd name="connsiteX7-107" fmla="*/ 1159841 w 10511131"/>
              <a:gd name="connsiteY7-108" fmla="*/ 2649294 h 3548718"/>
              <a:gd name="connsiteX8-109" fmla="*/ 1559506 w 10511131"/>
              <a:gd name="connsiteY8-110" fmla="*/ 2739958 h 3548718"/>
              <a:gd name="connsiteX9-111" fmla="*/ 1728621 w 10511131"/>
              <a:gd name="connsiteY9-112" fmla="*/ 2731925 h 3548718"/>
              <a:gd name="connsiteX10-113" fmla="*/ 1839677 w 10511131"/>
              <a:gd name="connsiteY10-114" fmla="*/ 2699954 h 3548718"/>
              <a:gd name="connsiteX11-115" fmla="*/ 1541953 w 10511131"/>
              <a:gd name="connsiteY11-116" fmla="*/ 2429111 h 3548718"/>
              <a:gd name="connsiteX12-117" fmla="*/ 1866007 w 10511131"/>
              <a:gd name="connsiteY12-118" fmla="*/ 2082359 h 3548718"/>
              <a:gd name="connsiteX13-119" fmla="*/ 2226178 w 10511131"/>
              <a:gd name="connsiteY13-120" fmla="*/ 2411404 h 3548718"/>
              <a:gd name="connsiteX14-121" fmla="*/ 2368289 w 10511131"/>
              <a:gd name="connsiteY14-122" fmla="*/ 2113673 h 3548718"/>
              <a:gd name="connsiteX15-123" fmla="*/ 2421622 w 10511131"/>
              <a:gd name="connsiteY15-124" fmla="*/ 1682651 h 3548718"/>
              <a:gd name="connsiteX16-125" fmla="*/ 2375040 w 10511131"/>
              <a:gd name="connsiteY16-126" fmla="*/ 1278189 h 3548718"/>
              <a:gd name="connsiteX17-127" fmla="*/ 2226178 w 10511131"/>
              <a:gd name="connsiteY17-128" fmla="*/ 929306 h 3548718"/>
              <a:gd name="connsiteX18-129" fmla="*/ 1959509 w 10511131"/>
              <a:gd name="connsiteY18-130" fmla="*/ 685022 h 3548718"/>
              <a:gd name="connsiteX19-131" fmla="*/ 1559506 w 10511131"/>
              <a:gd name="connsiteY19-132" fmla="*/ 594030 h 3548718"/>
              <a:gd name="connsiteX20-133" fmla="*/ 1416045 w 10511131"/>
              <a:gd name="connsiteY20-134" fmla="*/ 10208 h 3548718"/>
              <a:gd name="connsiteX21-135" fmla="*/ 1559506 w 10511131"/>
              <a:gd name="connsiteY21-136" fmla="*/ 7421 h 3548718"/>
              <a:gd name="connsiteX22-137" fmla="*/ 6427065 w 10511131"/>
              <a:gd name="connsiteY22-138" fmla="*/ 7421 h 3548718"/>
              <a:gd name="connsiteX23-139" fmla="*/ 7291197 w 10511131"/>
              <a:gd name="connsiteY23-140" fmla="*/ 7421 h 3548718"/>
              <a:gd name="connsiteX24-141" fmla="*/ 10511131 w 10511131"/>
              <a:gd name="connsiteY24-142" fmla="*/ 7421 h 3548718"/>
              <a:gd name="connsiteX25-143" fmla="*/ 10511131 w 10511131"/>
              <a:gd name="connsiteY25-144" fmla="*/ 3548717 h 3548718"/>
              <a:gd name="connsiteX26-145" fmla="*/ 7291197 w 10511131"/>
              <a:gd name="connsiteY26-146" fmla="*/ 3548717 h 3548718"/>
              <a:gd name="connsiteX27-147" fmla="*/ 7291197 w 10511131"/>
              <a:gd name="connsiteY27-148" fmla="*/ 3548718 h 3548718"/>
              <a:gd name="connsiteX28-149" fmla="*/ 7282015 w 10511131"/>
              <a:gd name="connsiteY28-150" fmla="*/ 3548717 h 3548718"/>
              <a:gd name="connsiteX29-151" fmla="*/ 6427065 w 10511131"/>
              <a:gd name="connsiteY29-152" fmla="*/ 3548717 h 3548718"/>
              <a:gd name="connsiteX30-153" fmla="*/ 6427065 w 10511131"/>
              <a:gd name="connsiteY30-154" fmla="*/ 3548624 h 3548718"/>
              <a:gd name="connsiteX31-155" fmla="*/ 2785170 w 10511131"/>
              <a:gd name="connsiteY31-156" fmla="*/ 3548226 h 3548718"/>
              <a:gd name="connsiteX32-157" fmla="*/ 2783144 w 10511131"/>
              <a:gd name="connsiteY32-158" fmla="*/ 3546259 h 3548718"/>
              <a:gd name="connsiteX33-159" fmla="*/ 2781457 w 10511131"/>
              <a:gd name="connsiteY33-160" fmla="*/ 3544292 h 3548718"/>
              <a:gd name="connsiteX34-161" fmla="*/ 2777069 w 10511131"/>
              <a:gd name="connsiteY34-162" fmla="*/ 3548718 h 3548718"/>
              <a:gd name="connsiteX35-163" fmla="*/ 2328457 w 10511131"/>
              <a:gd name="connsiteY35-164" fmla="*/ 3144256 h 3548718"/>
              <a:gd name="connsiteX36-165" fmla="*/ 1559506 w 10511131"/>
              <a:gd name="connsiteY36-166" fmla="*/ 3326567 h 3548718"/>
              <a:gd name="connsiteX37-167" fmla="*/ 903973 w 10511131"/>
              <a:gd name="connsiteY37-168" fmla="*/ 3199835 h 3548718"/>
              <a:gd name="connsiteX38-169" fmla="*/ 413168 w 10511131"/>
              <a:gd name="connsiteY38-170" fmla="*/ 2850951 h 3548718"/>
              <a:gd name="connsiteX39-171" fmla="*/ 106668 w 10511131"/>
              <a:gd name="connsiteY39-172" fmla="*/ 2328938 h 3548718"/>
              <a:gd name="connsiteX40-173" fmla="*/ 0 w 10511131"/>
              <a:gd name="connsiteY40-174" fmla="*/ 1682651 h 3548718"/>
              <a:gd name="connsiteX41-175" fmla="*/ 106668 w 10511131"/>
              <a:gd name="connsiteY41-176" fmla="*/ 1022757 h 3548718"/>
              <a:gd name="connsiteX42-177" fmla="*/ 413168 w 10511131"/>
              <a:gd name="connsiteY42-178" fmla="*/ 491890 h 3548718"/>
              <a:gd name="connsiteX43-179" fmla="*/ 903973 w 10511131"/>
              <a:gd name="connsiteY43-180" fmla="*/ 136285 h 3548718"/>
              <a:gd name="connsiteX44-181" fmla="*/ 1416045 w 10511131"/>
              <a:gd name="connsiteY44-182" fmla="*/ 10208 h 3548718"/>
              <a:gd name="connsiteX0-183" fmla="*/ 1559506 w 10511131"/>
              <a:gd name="connsiteY0-184" fmla="*/ 727406 h 3682094"/>
              <a:gd name="connsiteX1-185" fmla="*/ 1159841 w 10511131"/>
              <a:gd name="connsiteY1-186" fmla="*/ 818398 h 3682094"/>
              <a:gd name="connsiteX2-187" fmla="*/ 893172 w 10511131"/>
              <a:gd name="connsiteY2-188" fmla="*/ 1062026 h 3682094"/>
              <a:gd name="connsiteX3-189" fmla="*/ 744310 w 10511131"/>
              <a:gd name="connsiteY3-190" fmla="*/ 1410090 h 3682094"/>
              <a:gd name="connsiteX4-191" fmla="*/ 697727 w 10511131"/>
              <a:gd name="connsiteY4-192" fmla="*/ 1813732 h 3682094"/>
              <a:gd name="connsiteX5-193" fmla="*/ 744310 w 10511131"/>
              <a:gd name="connsiteY5-194" fmla="*/ 2201635 h 3682094"/>
              <a:gd name="connsiteX6-195" fmla="*/ 893172 w 10511131"/>
              <a:gd name="connsiteY6-196" fmla="*/ 2540846 h 3682094"/>
              <a:gd name="connsiteX7-197" fmla="*/ 1159841 w 10511131"/>
              <a:gd name="connsiteY7-198" fmla="*/ 2782670 h 3682094"/>
              <a:gd name="connsiteX8-199" fmla="*/ 1559506 w 10511131"/>
              <a:gd name="connsiteY8-200" fmla="*/ 2873334 h 3682094"/>
              <a:gd name="connsiteX9-201" fmla="*/ 1728621 w 10511131"/>
              <a:gd name="connsiteY9-202" fmla="*/ 2865301 h 3682094"/>
              <a:gd name="connsiteX10-203" fmla="*/ 1839677 w 10511131"/>
              <a:gd name="connsiteY10-204" fmla="*/ 2833330 h 3682094"/>
              <a:gd name="connsiteX11-205" fmla="*/ 1541953 w 10511131"/>
              <a:gd name="connsiteY11-206" fmla="*/ 2562487 h 3682094"/>
              <a:gd name="connsiteX12-207" fmla="*/ 1866007 w 10511131"/>
              <a:gd name="connsiteY12-208" fmla="*/ 2215735 h 3682094"/>
              <a:gd name="connsiteX13-209" fmla="*/ 2226178 w 10511131"/>
              <a:gd name="connsiteY13-210" fmla="*/ 2544780 h 3682094"/>
              <a:gd name="connsiteX14-211" fmla="*/ 2368289 w 10511131"/>
              <a:gd name="connsiteY14-212" fmla="*/ 2247049 h 3682094"/>
              <a:gd name="connsiteX15-213" fmla="*/ 2421622 w 10511131"/>
              <a:gd name="connsiteY15-214" fmla="*/ 1816027 h 3682094"/>
              <a:gd name="connsiteX16-215" fmla="*/ 2375040 w 10511131"/>
              <a:gd name="connsiteY16-216" fmla="*/ 1411565 h 3682094"/>
              <a:gd name="connsiteX17-217" fmla="*/ 2226178 w 10511131"/>
              <a:gd name="connsiteY17-218" fmla="*/ 1062682 h 3682094"/>
              <a:gd name="connsiteX18-219" fmla="*/ 1959509 w 10511131"/>
              <a:gd name="connsiteY18-220" fmla="*/ 818398 h 3682094"/>
              <a:gd name="connsiteX19-221" fmla="*/ 1559506 w 10511131"/>
              <a:gd name="connsiteY19-222" fmla="*/ 727406 h 3682094"/>
              <a:gd name="connsiteX20-223" fmla="*/ 1416045 w 10511131"/>
              <a:gd name="connsiteY20-224" fmla="*/ 143584 h 3682094"/>
              <a:gd name="connsiteX21-225" fmla="*/ 1137093 w 10511131"/>
              <a:gd name="connsiteY21-226" fmla="*/ 1 h 3682094"/>
              <a:gd name="connsiteX22-227" fmla="*/ 1559506 w 10511131"/>
              <a:gd name="connsiteY22-228" fmla="*/ 140797 h 3682094"/>
              <a:gd name="connsiteX23-229" fmla="*/ 6427065 w 10511131"/>
              <a:gd name="connsiteY23-230" fmla="*/ 140797 h 3682094"/>
              <a:gd name="connsiteX24-231" fmla="*/ 7291197 w 10511131"/>
              <a:gd name="connsiteY24-232" fmla="*/ 140797 h 3682094"/>
              <a:gd name="connsiteX25-233" fmla="*/ 10511131 w 10511131"/>
              <a:gd name="connsiteY25-234" fmla="*/ 140797 h 3682094"/>
              <a:gd name="connsiteX26-235" fmla="*/ 10511131 w 10511131"/>
              <a:gd name="connsiteY26-236" fmla="*/ 3682093 h 3682094"/>
              <a:gd name="connsiteX27-237" fmla="*/ 7291197 w 10511131"/>
              <a:gd name="connsiteY27-238" fmla="*/ 3682093 h 3682094"/>
              <a:gd name="connsiteX28-239" fmla="*/ 7291197 w 10511131"/>
              <a:gd name="connsiteY28-240" fmla="*/ 3682094 h 3682094"/>
              <a:gd name="connsiteX29-241" fmla="*/ 7282015 w 10511131"/>
              <a:gd name="connsiteY29-242" fmla="*/ 3682093 h 3682094"/>
              <a:gd name="connsiteX30-243" fmla="*/ 6427065 w 10511131"/>
              <a:gd name="connsiteY30-244" fmla="*/ 3682093 h 3682094"/>
              <a:gd name="connsiteX31-245" fmla="*/ 6427065 w 10511131"/>
              <a:gd name="connsiteY31-246" fmla="*/ 3682000 h 3682094"/>
              <a:gd name="connsiteX32-247" fmla="*/ 2785170 w 10511131"/>
              <a:gd name="connsiteY32-248" fmla="*/ 3681602 h 3682094"/>
              <a:gd name="connsiteX33-249" fmla="*/ 2783144 w 10511131"/>
              <a:gd name="connsiteY33-250" fmla="*/ 3679635 h 3682094"/>
              <a:gd name="connsiteX34-251" fmla="*/ 2781457 w 10511131"/>
              <a:gd name="connsiteY34-252" fmla="*/ 3677668 h 3682094"/>
              <a:gd name="connsiteX35-253" fmla="*/ 2777069 w 10511131"/>
              <a:gd name="connsiteY35-254" fmla="*/ 3682094 h 3682094"/>
              <a:gd name="connsiteX36-255" fmla="*/ 2328457 w 10511131"/>
              <a:gd name="connsiteY36-256" fmla="*/ 3277632 h 3682094"/>
              <a:gd name="connsiteX37-257" fmla="*/ 1559506 w 10511131"/>
              <a:gd name="connsiteY37-258" fmla="*/ 3459943 h 3682094"/>
              <a:gd name="connsiteX38-259" fmla="*/ 903973 w 10511131"/>
              <a:gd name="connsiteY38-260" fmla="*/ 3333211 h 3682094"/>
              <a:gd name="connsiteX39-261" fmla="*/ 413168 w 10511131"/>
              <a:gd name="connsiteY39-262" fmla="*/ 2984327 h 3682094"/>
              <a:gd name="connsiteX40-263" fmla="*/ 106668 w 10511131"/>
              <a:gd name="connsiteY40-264" fmla="*/ 2462314 h 3682094"/>
              <a:gd name="connsiteX41-265" fmla="*/ 0 w 10511131"/>
              <a:gd name="connsiteY41-266" fmla="*/ 1816027 h 3682094"/>
              <a:gd name="connsiteX42-267" fmla="*/ 106668 w 10511131"/>
              <a:gd name="connsiteY42-268" fmla="*/ 1156133 h 3682094"/>
              <a:gd name="connsiteX43-269" fmla="*/ 413168 w 10511131"/>
              <a:gd name="connsiteY43-270" fmla="*/ 625266 h 3682094"/>
              <a:gd name="connsiteX44-271" fmla="*/ 903973 w 10511131"/>
              <a:gd name="connsiteY44-272" fmla="*/ 269661 h 3682094"/>
              <a:gd name="connsiteX45-273" fmla="*/ 1416045 w 10511131"/>
              <a:gd name="connsiteY45-274" fmla="*/ 143584 h 3682094"/>
              <a:gd name="connsiteX0-275" fmla="*/ 1559506 w 10511131"/>
              <a:gd name="connsiteY0-276" fmla="*/ 594031 h 3548719"/>
              <a:gd name="connsiteX1-277" fmla="*/ 1159841 w 10511131"/>
              <a:gd name="connsiteY1-278" fmla="*/ 685023 h 3548719"/>
              <a:gd name="connsiteX2-279" fmla="*/ 893172 w 10511131"/>
              <a:gd name="connsiteY2-280" fmla="*/ 928651 h 3548719"/>
              <a:gd name="connsiteX3-281" fmla="*/ 744310 w 10511131"/>
              <a:gd name="connsiteY3-282" fmla="*/ 1276715 h 3548719"/>
              <a:gd name="connsiteX4-283" fmla="*/ 697727 w 10511131"/>
              <a:gd name="connsiteY4-284" fmla="*/ 1680357 h 3548719"/>
              <a:gd name="connsiteX5-285" fmla="*/ 744310 w 10511131"/>
              <a:gd name="connsiteY5-286" fmla="*/ 2068260 h 3548719"/>
              <a:gd name="connsiteX6-287" fmla="*/ 893172 w 10511131"/>
              <a:gd name="connsiteY6-288" fmla="*/ 2407471 h 3548719"/>
              <a:gd name="connsiteX7-289" fmla="*/ 1159841 w 10511131"/>
              <a:gd name="connsiteY7-290" fmla="*/ 2649295 h 3548719"/>
              <a:gd name="connsiteX8-291" fmla="*/ 1559506 w 10511131"/>
              <a:gd name="connsiteY8-292" fmla="*/ 2739959 h 3548719"/>
              <a:gd name="connsiteX9-293" fmla="*/ 1728621 w 10511131"/>
              <a:gd name="connsiteY9-294" fmla="*/ 2731926 h 3548719"/>
              <a:gd name="connsiteX10-295" fmla="*/ 1839677 w 10511131"/>
              <a:gd name="connsiteY10-296" fmla="*/ 2699955 h 3548719"/>
              <a:gd name="connsiteX11-297" fmla="*/ 1541953 w 10511131"/>
              <a:gd name="connsiteY11-298" fmla="*/ 2429112 h 3548719"/>
              <a:gd name="connsiteX12-299" fmla="*/ 1866007 w 10511131"/>
              <a:gd name="connsiteY12-300" fmla="*/ 2082360 h 3548719"/>
              <a:gd name="connsiteX13-301" fmla="*/ 2226178 w 10511131"/>
              <a:gd name="connsiteY13-302" fmla="*/ 2411405 h 3548719"/>
              <a:gd name="connsiteX14-303" fmla="*/ 2368289 w 10511131"/>
              <a:gd name="connsiteY14-304" fmla="*/ 2113674 h 3548719"/>
              <a:gd name="connsiteX15-305" fmla="*/ 2421622 w 10511131"/>
              <a:gd name="connsiteY15-306" fmla="*/ 1682652 h 3548719"/>
              <a:gd name="connsiteX16-307" fmla="*/ 2375040 w 10511131"/>
              <a:gd name="connsiteY16-308" fmla="*/ 1278190 h 3548719"/>
              <a:gd name="connsiteX17-309" fmla="*/ 2226178 w 10511131"/>
              <a:gd name="connsiteY17-310" fmla="*/ 929307 h 3548719"/>
              <a:gd name="connsiteX18-311" fmla="*/ 1959509 w 10511131"/>
              <a:gd name="connsiteY18-312" fmla="*/ 685023 h 3548719"/>
              <a:gd name="connsiteX19-313" fmla="*/ 1559506 w 10511131"/>
              <a:gd name="connsiteY19-314" fmla="*/ 594031 h 3548719"/>
              <a:gd name="connsiteX20-315" fmla="*/ 1416045 w 10511131"/>
              <a:gd name="connsiteY20-316" fmla="*/ 10209 h 3548719"/>
              <a:gd name="connsiteX21-317" fmla="*/ 1559506 w 10511131"/>
              <a:gd name="connsiteY21-318" fmla="*/ 7422 h 3548719"/>
              <a:gd name="connsiteX22-319" fmla="*/ 6427065 w 10511131"/>
              <a:gd name="connsiteY22-320" fmla="*/ 7422 h 3548719"/>
              <a:gd name="connsiteX23-321" fmla="*/ 7291197 w 10511131"/>
              <a:gd name="connsiteY23-322" fmla="*/ 7422 h 3548719"/>
              <a:gd name="connsiteX24-323" fmla="*/ 10511131 w 10511131"/>
              <a:gd name="connsiteY24-324" fmla="*/ 7422 h 3548719"/>
              <a:gd name="connsiteX25-325" fmla="*/ 10511131 w 10511131"/>
              <a:gd name="connsiteY25-326" fmla="*/ 3548718 h 3548719"/>
              <a:gd name="connsiteX26-327" fmla="*/ 7291197 w 10511131"/>
              <a:gd name="connsiteY26-328" fmla="*/ 3548718 h 3548719"/>
              <a:gd name="connsiteX27-329" fmla="*/ 7291197 w 10511131"/>
              <a:gd name="connsiteY27-330" fmla="*/ 3548719 h 3548719"/>
              <a:gd name="connsiteX28-331" fmla="*/ 7282015 w 10511131"/>
              <a:gd name="connsiteY28-332" fmla="*/ 3548718 h 3548719"/>
              <a:gd name="connsiteX29-333" fmla="*/ 6427065 w 10511131"/>
              <a:gd name="connsiteY29-334" fmla="*/ 3548718 h 3548719"/>
              <a:gd name="connsiteX30-335" fmla="*/ 6427065 w 10511131"/>
              <a:gd name="connsiteY30-336" fmla="*/ 3548625 h 3548719"/>
              <a:gd name="connsiteX31-337" fmla="*/ 2785170 w 10511131"/>
              <a:gd name="connsiteY31-338" fmla="*/ 3548227 h 3548719"/>
              <a:gd name="connsiteX32-339" fmla="*/ 2783144 w 10511131"/>
              <a:gd name="connsiteY32-340" fmla="*/ 3546260 h 3548719"/>
              <a:gd name="connsiteX33-341" fmla="*/ 2781457 w 10511131"/>
              <a:gd name="connsiteY33-342" fmla="*/ 3544293 h 3548719"/>
              <a:gd name="connsiteX34-343" fmla="*/ 2777069 w 10511131"/>
              <a:gd name="connsiteY34-344" fmla="*/ 3548719 h 3548719"/>
              <a:gd name="connsiteX35-345" fmla="*/ 2328457 w 10511131"/>
              <a:gd name="connsiteY35-346" fmla="*/ 3144257 h 3548719"/>
              <a:gd name="connsiteX36-347" fmla="*/ 1559506 w 10511131"/>
              <a:gd name="connsiteY36-348" fmla="*/ 3326568 h 3548719"/>
              <a:gd name="connsiteX37-349" fmla="*/ 903973 w 10511131"/>
              <a:gd name="connsiteY37-350" fmla="*/ 3199836 h 3548719"/>
              <a:gd name="connsiteX38-351" fmla="*/ 413168 w 10511131"/>
              <a:gd name="connsiteY38-352" fmla="*/ 2850952 h 3548719"/>
              <a:gd name="connsiteX39-353" fmla="*/ 106668 w 10511131"/>
              <a:gd name="connsiteY39-354" fmla="*/ 2328939 h 3548719"/>
              <a:gd name="connsiteX40-355" fmla="*/ 0 w 10511131"/>
              <a:gd name="connsiteY40-356" fmla="*/ 1682652 h 3548719"/>
              <a:gd name="connsiteX41-357" fmla="*/ 106668 w 10511131"/>
              <a:gd name="connsiteY41-358" fmla="*/ 1022758 h 3548719"/>
              <a:gd name="connsiteX42-359" fmla="*/ 413168 w 10511131"/>
              <a:gd name="connsiteY42-360" fmla="*/ 491891 h 3548719"/>
              <a:gd name="connsiteX43-361" fmla="*/ 903973 w 10511131"/>
              <a:gd name="connsiteY43-362" fmla="*/ 136286 h 3548719"/>
              <a:gd name="connsiteX44-363" fmla="*/ 1416045 w 10511131"/>
              <a:gd name="connsiteY44-364" fmla="*/ 10209 h 3548719"/>
              <a:gd name="connsiteX0-365" fmla="*/ 1559506 w 10511131"/>
              <a:gd name="connsiteY0-366" fmla="*/ 799015 h 3753703"/>
              <a:gd name="connsiteX1-367" fmla="*/ 1159841 w 10511131"/>
              <a:gd name="connsiteY1-368" fmla="*/ 890007 h 3753703"/>
              <a:gd name="connsiteX2-369" fmla="*/ 893172 w 10511131"/>
              <a:gd name="connsiteY2-370" fmla="*/ 1133635 h 3753703"/>
              <a:gd name="connsiteX3-371" fmla="*/ 744310 w 10511131"/>
              <a:gd name="connsiteY3-372" fmla="*/ 1481699 h 3753703"/>
              <a:gd name="connsiteX4-373" fmla="*/ 697727 w 10511131"/>
              <a:gd name="connsiteY4-374" fmla="*/ 1885341 h 3753703"/>
              <a:gd name="connsiteX5-375" fmla="*/ 744310 w 10511131"/>
              <a:gd name="connsiteY5-376" fmla="*/ 2273244 h 3753703"/>
              <a:gd name="connsiteX6-377" fmla="*/ 893172 w 10511131"/>
              <a:gd name="connsiteY6-378" fmla="*/ 2612455 h 3753703"/>
              <a:gd name="connsiteX7-379" fmla="*/ 1159841 w 10511131"/>
              <a:gd name="connsiteY7-380" fmla="*/ 2854279 h 3753703"/>
              <a:gd name="connsiteX8-381" fmla="*/ 1559506 w 10511131"/>
              <a:gd name="connsiteY8-382" fmla="*/ 2944943 h 3753703"/>
              <a:gd name="connsiteX9-383" fmla="*/ 1728621 w 10511131"/>
              <a:gd name="connsiteY9-384" fmla="*/ 2936910 h 3753703"/>
              <a:gd name="connsiteX10-385" fmla="*/ 1839677 w 10511131"/>
              <a:gd name="connsiteY10-386" fmla="*/ 2904939 h 3753703"/>
              <a:gd name="connsiteX11-387" fmla="*/ 1541953 w 10511131"/>
              <a:gd name="connsiteY11-388" fmla="*/ 2634096 h 3753703"/>
              <a:gd name="connsiteX12-389" fmla="*/ 1866007 w 10511131"/>
              <a:gd name="connsiteY12-390" fmla="*/ 2287344 h 3753703"/>
              <a:gd name="connsiteX13-391" fmla="*/ 2226178 w 10511131"/>
              <a:gd name="connsiteY13-392" fmla="*/ 2616389 h 3753703"/>
              <a:gd name="connsiteX14-393" fmla="*/ 2368289 w 10511131"/>
              <a:gd name="connsiteY14-394" fmla="*/ 2318658 h 3753703"/>
              <a:gd name="connsiteX15-395" fmla="*/ 2421622 w 10511131"/>
              <a:gd name="connsiteY15-396" fmla="*/ 1887636 h 3753703"/>
              <a:gd name="connsiteX16-397" fmla="*/ 2375040 w 10511131"/>
              <a:gd name="connsiteY16-398" fmla="*/ 1483174 h 3753703"/>
              <a:gd name="connsiteX17-399" fmla="*/ 2226178 w 10511131"/>
              <a:gd name="connsiteY17-400" fmla="*/ 1134291 h 3753703"/>
              <a:gd name="connsiteX18-401" fmla="*/ 1959509 w 10511131"/>
              <a:gd name="connsiteY18-402" fmla="*/ 890007 h 3753703"/>
              <a:gd name="connsiteX19-403" fmla="*/ 1559506 w 10511131"/>
              <a:gd name="connsiteY19-404" fmla="*/ 799015 h 3753703"/>
              <a:gd name="connsiteX20-405" fmla="*/ 1416045 w 10511131"/>
              <a:gd name="connsiteY20-406" fmla="*/ 215193 h 3753703"/>
              <a:gd name="connsiteX21-407" fmla="*/ 1572259 w 10511131"/>
              <a:gd name="connsiteY21-408" fmla="*/ 0 h 3753703"/>
              <a:gd name="connsiteX22-409" fmla="*/ 1559506 w 10511131"/>
              <a:gd name="connsiteY22-410" fmla="*/ 212406 h 3753703"/>
              <a:gd name="connsiteX23-411" fmla="*/ 6427065 w 10511131"/>
              <a:gd name="connsiteY23-412" fmla="*/ 212406 h 3753703"/>
              <a:gd name="connsiteX24-413" fmla="*/ 7291197 w 10511131"/>
              <a:gd name="connsiteY24-414" fmla="*/ 212406 h 3753703"/>
              <a:gd name="connsiteX25-415" fmla="*/ 10511131 w 10511131"/>
              <a:gd name="connsiteY25-416" fmla="*/ 212406 h 3753703"/>
              <a:gd name="connsiteX26-417" fmla="*/ 10511131 w 10511131"/>
              <a:gd name="connsiteY26-418" fmla="*/ 3753702 h 3753703"/>
              <a:gd name="connsiteX27-419" fmla="*/ 7291197 w 10511131"/>
              <a:gd name="connsiteY27-420" fmla="*/ 3753702 h 3753703"/>
              <a:gd name="connsiteX28-421" fmla="*/ 7291197 w 10511131"/>
              <a:gd name="connsiteY28-422" fmla="*/ 3753703 h 3753703"/>
              <a:gd name="connsiteX29-423" fmla="*/ 7282015 w 10511131"/>
              <a:gd name="connsiteY29-424" fmla="*/ 3753702 h 3753703"/>
              <a:gd name="connsiteX30-425" fmla="*/ 6427065 w 10511131"/>
              <a:gd name="connsiteY30-426" fmla="*/ 3753702 h 3753703"/>
              <a:gd name="connsiteX31-427" fmla="*/ 6427065 w 10511131"/>
              <a:gd name="connsiteY31-428" fmla="*/ 3753609 h 3753703"/>
              <a:gd name="connsiteX32-429" fmla="*/ 2785170 w 10511131"/>
              <a:gd name="connsiteY32-430" fmla="*/ 3753211 h 3753703"/>
              <a:gd name="connsiteX33-431" fmla="*/ 2783144 w 10511131"/>
              <a:gd name="connsiteY33-432" fmla="*/ 3751244 h 3753703"/>
              <a:gd name="connsiteX34-433" fmla="*/ 2781457 w 10511131"/>
              <a:gd name="connsiteY34-434" fmla="*/ 3749277 h 3753703"/>
              <a:gd name="connsiteX35-435" fmla="*/ 2777069 w 10511131"/>
              <a:gd name="connsiteY35-436" fmla="*/ 3753703 h 3753703"/>
              <a:gd name="connsiteX36-437" fmla="*/ 2328457 w 10511131"/>
              <a:gd name="connsiteY36-438" fmla="*/ 3349241 h 3753703"/>
              <a:gd name="connsiteX37-439" fmla="*/ 1559506 w 10511131"/>
              <a:gd name="connsiteY37-440" fmla="*/ 3531552 h 3753703"/>
              <a:gd name="connsiteX38-441" fmla="*/ 903973 w 10511131"/>
              <a:gd name="connsiteY38-442" fmla="*/ 3404820 h 3753703"/>
              <a:gd name="connsiteX39-443" fmla="*/ 413168 w 10511131"/>
              <a:gd name="connsiteY39-444" fmla="*/ 3055936 h 3753703"/>
              <a:gd name="connsiteX40-445" fmla="*/ 106668 w 10511131"/>
              <a:gd name="connsiteY40-446" fmla="*/ 2533923 h 3753703"/>
              <a:gd name="connsiteX41-447" fmla="*/ 0 w 10511131"/>
              <a:gd name="connsiteY41-448" fmla="*/ 1887636 h 3753703"/>
              <a:gd name="connsiteX42-449" fmla="*/ 106668 w 10511131"/>
              <a:gd name="connsiteY42-450" fmla="*/ 1227742 h 3753703"/>
              <a:gd name="connsiteX43-451" fmla="*/ 413168 w 10511131"/>
              <a:gd name="connsiteY43-452" fmla="*/ 696875 h 3753703"/>
              <a:gd name="connsiteX44-453" fmla="*/ 903973 w 10511131"/>
              <a:gd name="connsiteY44-454" fmla="*/ 341270 h 3753703"/>
              <a:gd name="connsiteX45-455" fmla="*/ 1416045 w 10511131"/>
              <a:gd name="connsiteY45-456" fmla="*/ 215193 h 3753703"/>
              <a:gd name="connsiteX0-457" fmla="*/ 1559506 w 10511131"/>
              <a:gd name="connsiteY0-458" fmla="*/ 586621 h 3541309"/>
              <a:gd name="connsiteX1-459" fmla="*/ 1159841 w 10511131"/>
              <a:gd name="connsiteY1-460" fmla="*/ 677613 h 3541309"/>
              <a:gd name="connsiteX2-461" fmla="*/ 893172 w 10511131"/>
              <a:gd name="connsiteY2-462" fmla="*/ 921241 h 3541309"/>
              <a:gd name="connsiteX3-463" fmla="*/ 744310 w 10511131"/>
              <a:gd name="connsiteY3-464" fmla="*/ 1269305 h 3541309"/>
              <a:gd name="connsiteX4-465" fmla="*/ 697727 w 10511131"/>
              <a:gd name="connsiteY4-466" fmla="*/ 1672947 h 3541309"/>
              <a:gd name="connsiteX5-467" fmla="*/ 744310 w 10511131"/>
              <a:gd name="connsiteY5-468" fmla="*/ 2060850 h 3541309"/>
              <a:gd name="connsiteX6-469" fmla="*/ 893172 w 10511131"/>
              <a:gd name="connsiteY6-470" fmla="*/ 2400061 h 3541309"/>
              <a:gd name="connsiteX7-471" fmla="*/ 1159841 w 10511131"/>
              <a:gd name="connsiteY7-472" fmla="*/ 2641885 h 3541309"/>
              <a:gd name="connsiteX8-473" fmla="*/ 1559506 w 10511131"/>
              <a:gd name="connsiteY8-474" fmla="*/ 2732549 h 3541309"/>
              <a:gd name="connsiteX9-475" fmla="*/ 1728621 w 10511131"/>
              <a:gd name="connsiteY9-476" fmla="*/ 2724516 h 3541309"/>
              <a:gd name="connsiteX10-477" fmla="*/ 1839677 w 10511131"/>
              <a:gd name="connsiteY10-478" fmla="*/ 2692545 h 3541309"/>
              <a:gd name="connsiteX11-479" fmla="*/ 1541953 w 10511131"/>
              <a:gd name="connsiteY11-480" fmla="*/ 2421702 h 3541309"/>
              <a:gd name="connsiteX12-481" fmla="*/ 1866007 w 10511131"/>
              <a:gd name="connsiteY12-482" fmla="*/ 2074950 h 3541309"/>
              <a:gd name="connsiteX13-483" fmla="*/ 2226178 w 10511131"/>
              <a:gd name="connsiteY13-484" fmla="*/ 2403995 h 3541309"/>
              <a:gd name="connsiteX14-485" fmla="*/ 2368289 w 10511131"/>
              <a:gd name="connsiteY14-486" fmla="*/ 2106264 h 3541309"/>
              <a:gd name="connsiteX15-487" fmla="*/ 2421622 w 10511131"/>
              <a:gd name="connsiteY15-488" fmla="*/ 1675242 h 3541309"/>
              <a:gd name="connsiteX16-489" fmla="*/ 2375040 w 10511131"/>
              <a:gd name="connsiteY16-490" fmla="*/ 1270780 h 3541309"/>
              <a:gd name="connsiteX17-491" fmla="*/ 2226178 w 10511131"/>
              <a:gd name="connsiteY17-492" fmla="*/ 921897 h 3541309"/>
              <a:gd name="connsiteX18-493" fmla="*/ 1959509 w 10511131"/>
              <a:gd name="connsiteY18-494" fmla="*/ 677613 h 3541309"/>
              <a:gd name="connsiteX19-495" fmla="*/ 1559506 w 10511131"/>
              <a:gd name="connsiteY19-496" fmla="*/ 586621 h 3541309"/>
              <a:gd name="connsiteX20-497" fmla="*/ 1416045 w 10511131"/>
              <a:gd name="connsiteY20-498" fmla="*/ 2799 h 3541309"/>
              <a:gd name="connsiteX21-499" fmla="*/ 1665903 w 10511131"/>
              <a:gd name="connsiteY21-500" fmla="*/ 349467 h 3541309"/>
              <a:gd name="connsiteX22-501" fmla="*/ 1559506 w 10511131"/>
              <a:gd name="connsiteY22-502" fmla="*/ 12 h 3541309"/>
              <a:gd name="connsiteX23-503" fmla="*/ 6427065 w 10511131"/>
              <a:gd name="connsiteY23-504" fmla="*/ 12 h 3541309"/>
              <a:gd name="connsiteX24-505" fmla="*/ 7291197 w 10511131"/>
              <a:gd name="connsiteY24-506" fmla="*/ 12 h 3541309"/>
              <a:gd name="connsiteX25-507" fmla="*/ 10511131 w 10511131"/>
              <a:gd name="connsiteY25-508" fmla="*/ 12 h 3541309"/>
              <a:gd name="connsiteX26-509" fmla="*/ 10511131 w 10511131"/>
              <a:gd name="connsiteY26-510" fmla="*/ 3541308 h 3541309"/>
              <a:gd name="connsiteX27-511" fmla="*/ 7291197 w 10511131"/>
              <a:gd name="connsiteY27-512" fmla="*/ 3541308 h 3541309"/>
              <a:gd name="connsiteX28-513" fmla="*/ 7291197 w 10511131"/>
              <a:gd name="connsiteY28-514" fmla="*/ 3541309 h 3541309"/>
              <a:gd name="connsiteX29-515" fmla="*/ 7282015 w 10511131"/>
              <a:gd name="connsiteY29-516" fmla="*/ 3541308 h 3541309"/>
              <a:gd name="connsiteX30-517" fmla="*/ 6427065 w 10511131"/>
              <a:gd name="connsiteY30-518" fmla="*/ 3541308 h 3541309"/>
              <a:gd name="connsiteX31-519" fmla="*/ 6427065 w 10511131"/>
              <a:gd name="connsiteY31-520" fmla="*/ 3541215 h 3541309"/>
              <a:gd name="connsiteX32-521" fmla="*/ 2785170 w 10511131"/>
              <a:gd name="connsiteY32-522" fmla="*/ 3540817 h 3541309"/>
              <a:gd name="connsiteX33-523" fmla="*/ 2783144 w 10511131"/>
              <a:gd name="connsiteY33-524" fmla="*/ 3538850 h 3541309"/>
              <a:gd name="connsiteX34-525" fmla="*/ 2781457 w 10511131"/>
              <a:gd name="connsiteY34-526" fmla="*/ 3536883 h 3541309"/>
              <a:gd name="connsiteX35-527" fmla="*/ 2777069 w 10511131"/>
              <a:gd name="connsiteY35-528" fmla="*/ 3541309 h 3541309"/>
              <a:gd name="connsiteX36-529" fmla="*/ 2328457 w 10511131"/>
              <a:gd name="connsiteY36-530" fmla="*/ 3136847 h 3541309"/>
              <a:gd name="connsiteX37-531" fmla="*/ 1559506 w 10511131"/>
              <a:gd name="connsiteY37-532" fmla="*/ 3319158 h 3541309"/>
              <a:gd name="connsiteX38-533" fmla="*/ 903973 w 10511131"/>
              <a:gd name="connsiteY38-534" fmla="*/ 3192426 h 3541309"/>
              <a:gd name="connsiteX39-535" fmla="*/ 413168 w 10511131"/>
              <a:gd name="connsiteY39-536" fmla="*/ 2843542 h 3541309"/>
              <a:gd name="connsiteX40-537" fmla="*/ 106668 w 10511131"/>
              <a:gd name="connsiteY40-538" fmla="*/ 2321529 h 3541309"/>
              <a:gd name="connsiteX41-539" fmla="*/ 0 w 10511131"/>
              <a:gd name="connsiteY41-540" fmla="*/ 1675242 h 3541309"/>
              <a:gd name="connsiteX42-541" fmla="*/ 106668 w 10511131"/>
              <a:gd name="connsiteY42-542" fmla="*/ 1015348 h 3541309"/>
              <a:gd name="connsiteX43-543" fmla="*/ 413168 w 10511131"/>
              <a:gd name="connsiteY43-544" fmla="*/ 484481 h 3541309"/>
              <a:gd name="connsiteX44-545" fmla="*/ 903973 w 10511131"/>
              <a:gd name="connsiteY44-546" fmla="*/ 128876 h 3541309"/>
              <a:gd name="connsiteX45-547" fmla="*/ 1416045 w 10511131"/>
              <a:gd name="connsiteY45-548" fmla="*/ 2799 h 3541309"/>
              <a:gd name="connsiteX0-549" fmla="*/ 1559506 w 10511131"/>
              <a:gd name="connsiteY0-550" fmla="*/ 843082 h 3797770"/>
              <a:gd name="connsiteX1-551" fmla="*/ 1159841 w 10511131"/>
              <a:gd name="connsiteY1-552" fmla="*/ 934074 h 3797770"/>
              <a:gd name="connsiteX2-553" fmla="*/ 893172 w 10511131"/>
              <a:gd name="connsiteY2-554" fmla="*/ 1177702 h 3797770"/>
              <a:gd name="connsiteX3-555" fmla="*/ 744310 w 10511131"/>
              <a:gd name="connsiteY3-556" fmla="*/ 1525766 h 3797770"/>
              <a:gd name="connsiteX4-557" fmla="*/ 697727 w 10511131"/>
              <a:gd name="connsiteY4-558" fmla="*/ 1929408 h 3797770"/>
              <a:gd name="connsiteX5-559" fmla="*/ 744310 w 10511131"/>
              <a:gd name="connsiteY5-560" fmla="*/ 2317311 h 3797770"/>
              <a:gd name="connsiteX6-561" fmla="*/ 893172 w 10511131"/>
              <a:gd name="connsiteY6-562" fmla="*/ 2656522 h 3797770"/>
              <a:gd name="connsiteX7-563" fmla="*/ 1159841 w 10511131"/>
              <a:gd name="connsiteY7-564" fmla="*/ 2898346 h 3797770"/>
              <a:gd name="connsiteX8-565" fmla="*/ 1559506 w 10511131"/>
              <a:gd name="connsiteY8-566" fmla="*/ 2989010 h 3797770"/>
              <a:gd name="connsiteX9-567" fmla="*/ 1728621 w 10511131"/>
              <a:gd name="connsiteY9-568" fmla="*/ 2980977 h 3797770"/>
              <a:gd name="connsiteX10-569" fmla="*/ 1839677 w 10511131"/>
              <a:gd name="connsiteY10-570" fmla="*/ 2949006 h 3797770"/>
              <a:gd name="connsiteX11-571" fmla="*/ 1541953 w 10511131"/>
              <a:gd name="connsiteY11-572" fmla="*/ 2678163 h 3797770"/>
              <a:gd name="connsiteX12-573" fmla="*/ 1866007 w 10511131"/>
              <a:gd name="connsiteY12-574" fmla="*/ 2331411 h 3797770"/>
              <a:gd name="connsiteX13-575" fmla="*/ 2226178 w 10511131"/>
              <a:gd name="connsiteY13-576" fmla="*/ 2660456 h 3797770"/>
              <a:gd name="connsiteX14-577" fmla="*/ 2368289 w 10511131"/>
              <a:gd name="connsiteY14-578" fmla="*/ 2362725 h 3797770"/>
              <a:gd name="connsiteX15-579" fmla="*/ 2421622 w 10511131"/>
              <a:gd name="connsiteY15-580" fmla="*/ 1931703 h 3797770"/>
              <a:gd name="connsiteX16-581" fmla="*/ 2375040 w 10511131"/>
              <a:gd name="connsiteY16-582" fmla="*/ 1527241 h 3797770"/>
              <a:gd name="connsiteX17-583" fmla="*/ 2226178 w 10511131"/>
              <a:gd name="connsiteY17-584" fmla="*/ 1178358 h 3797770"/>
              <a:gd name="connsiteX18-585" fmla="*/ 1959509 w 10511131"/>
              <a:gd name="connsiteY18-586" fmla="*/ 934074 h 3797770"/>
              <a:gd name="connsiteX19-587" fmla="*/ 1559506 w 10511131"/>
              <a:gd name="connsiteY19-588" fmla="*/ 843082 h 3797770"/>
              <a:gd name="connsiteX20-589" fmla="*/ 1416045 w 10511131"/>
              <a:gd name="connsiteY20-590" fmla="*/ 259260 h 3797770"/>
              <a:gd name="connsiteX21-591" fmla="*/ 1539209 w 10511131"/>
              <a:gd name="connsiteY21-592" fmla="*/ 0 h 3797770"/>
              <a:gd name="connsiteX22-593" fmla="*/ 1559506 w 10511131"/>
              <a:gd name="connsiteY22-594" fmla="*/ 256473 h 3797770"/>
              <a:gd name="connsiteX23-595" fmla="*/ 6427065 w 10511131"/>
              <a:gd name="connsiteY23-596" fmla="*/ 256473 h 3797770"/>
              <a:gd name="connsiteX24-597" fmla="*/ 7291197 w 10511131"/>
              <a:gd name="connsiteY24-598" fmla="*/ 256473 h 3797770"/>
              <a:gd name="connsiteX25-599" fmla="*/ 10511131 w 10511131"/>
              <a:gd name="connsiteY25-600" fmla="*/ 256473 h 3797770"/>
              <a:gd name="connsiteX26-601" fmla="*/ 10511131 w 10511131"/>
              <a:gd name="connsiteY26-602" fmla="*/ 3797769 h 3797770"/>
              <a:gd name="connsiteX27-603" fmla="*/ 7291197 w 10511131"/>
              <a:gd name="connsiteY27-604" fmla="*/ 3797769 h 3797770"/>
              <a:gd name="connsiteX28-605" fmla="*/ 7291197 w 10511131"/>
              <a:gd name="connsiteY28-606" fmla="*/ 3797770 h 3797770"/>
              <a:gd name="connsiteX29-607" fmla="*/ 7282015 w 10511131"/>
              <a:gd name="connsiteY29-608" fmla="*/ 3797769 h 3797770"/>
              <a:gd name="connsiteX30-609" fmla="*/ 6427065 w 10511131"/>
              <a:gd name="connsiteY30-610" fmla="*/ 3797769 h 3797770"/>
              <a:gd name="connsiteX31-611" fmla="*/ 6427065 w 10511131"/>
              <a:gd name="connsiteY31-612" fmla="*/ 3797676 h 3797770"/>
              <a:gd name="connsiteX32-613" fmla="*/ 2785170 w 10511131"/>
              <a:gd name="connsiteY32-614" fmla="*/ 3797278 h 3797770"/>
              <a:gd name="connsiteX33-615" fmla="*/ 2783144 w 10511131"/>
              <a:gd name="connsiteY33-616" fmla="*/ 3795311 h 3797770"/>
              <a:gd name="connsiteX34-617" fmla="*/ 2781457 w 10511131"/>
              <a:gd name="connsiteY34-618" fmla="*/ 3793344 h 3797770"/>
              <a:gd name="connsiteX35-619" fmla="*/ 2777069 w 10511131"/>
              <a:gd name="connsiteY35-620" fmla="*/ 3797770 h 3797770"/>
              <a:gd name="connsiteX36-621" fmla="*/ 2328457 w 10511131"/>
              <a:gd name="connsiteY36-622" fmla="*/ 3393308 h 3797770"/>
              <a:gd name="connsiteX37-623" fmla="*/ 1559506 w 10511131"/>
              <a:gd name="connsiteY37-624" fmla="*/ 3575619 h 3797770"/>
              <a:gd name="connsiteX38-625" fmla="*/ 903973 w 10511131"/>
              <a:gd name="connsiteY38-626" fmla="*/ 3448887 h 3797770"/>
              <a:gd name="connsiteX39-627" fmla="*/ 413168 w 10511131"/>
              <a:gd name="connsiteY39-628" fmla="*/ 3100003 h 3797770"/>
              <a:gd name="connsiteX40-629" fmla="*/ 106668 w 10511131"/>
              <a:gd name="connsiteY40-630" fmla="*/ 2577990 h 3797770"/>
              <a:gd name="connsiteX41-631" fmla="*/ 0 w 10511131"/>
              <a:gd name="connsiteY41-632" fmla="*/ 1931703 h 3797770"/>
              <a:gd name="connsiteX42-633" fmla="*/ 106668 w 10511131"/>
              <a:gd name="connsiteY42-634" fmla="*/ 1271809 h 3797770"/>
              <a:gd name="connsiteX43-635" fmla="*/ 413168 w 10511131"/>
              <a:gd name="connsiteY43-636" fmla="*/ 740942 h 3797770"/>
              <a:gd name="connsiteX44-637" fmla="*/ 903973 w 10511131"/>
              <a:gd name="connsiteY44-638" fmla="*/ 385337 h 3797770"/>
              <a:gd name="connsiteX45-639" fmla="*/ 1416045 w 10511131"/>
              <a:gd name="connsiteY45-640" fmla="*/ 259260 h 3797770"/>
              <a:gd name="connsiteX0-641" fmla="*/ 1559506 w 10511131"/>
              <a:gd name="connsiteY0-642" fmla="*/ 843082 h 3797770"/>
              <a:gd name="connsiteX1-643" fmla="*/ 1159841 w 10511131"/>
              <a:gd name="connsiteY1-644" fmla="*/ 934074 h 3797770"/>
              <a:gd name="connsiteX2-645" fmla="*/ 893172 w 10511131"/>
              <a:gd name="connsiteY2-646" fmla="*/ 1177702 h 3797770"/>
              <a:gd name="connsiteX3-647" fmla="*/ 744310 w 10511131"/>
              <a:gd name="connsiteY3-648" fmla="*/ 1525766 h 3797770"/>
              <a:gd name="connsiteX4-649" fmla="*/ 697727 w 10511131"/>
              <a:gd name="connsiteY4-650" fmla="*/ 1929408 h 3797770"/>
              <a:gd name="connsiteX5-651" fmla="*/ 744310 w 10511131"/>
              <a:gd name="connsiteY5-652" fmla="*/ 2317311 h 3797770"/>
              <a:gd name="connsiteX6-653" fmla="*/ 893172 w 10511131"/>
              <a:gd name="connsiteY6-654" fmla="*/ 2656522 h 3797770"/>
              <a:gd name="connsiteX7-655" fmla="*/ 1159841 w 10511131"/>
              <a:gd name="connsiteY7-656" fmla="*/ 2898346 h 3797770"/>
              <a:gd name="connsiteX8-657" fmla="*/ 1559506 w 10511131"/>
              <a:gd name="connsiteY8-658" fmla="*/ 2989010 h 3797770"/>
              <a:gd name="connsiteX9-659" fmla="*/ 1728621 w 10511131"/>
              <a:gd name="connsiteY9-660" fmla="*/ 2980977 h 3797770"/>
              <a:gd name="connsiteX10-661" fmla="*/ 1839677 w 10511131"/>
              <a:gd name="connsiteY10-662" fmla="*/ 2949006 h 3797770"/>
              <a:gd name="connsiteX11-663" fmla="*/ 1541953 w 10511131"/>
              <a:gd name="connsiteY11-664" fmla="*/ 2678163 h 3797770"/>
              <a:gd name="connsiteX12-665" fmla="*/ 1866007 w 10511131"/>
              <a:gd name="connsiteY12-666" fmla="*/ 2331411 h 3797770"/>
              <a:gd name="connsiteX13-667" fmla="*/ 2226178 w 10511131"/>
              <a:gd name="connsiteY13-668" fmla="*/ 2660456 h 3797770"/>
              <a:gd name="connsiteX14-669" fmla="*/ 2368289 w 10511131"/>
              <a:gd name="connsiteY14-670" fmla="*/ 2362725 h 3797770"/>
              <a:gd name="connsiteX15-671" fmla="*/ 2421622 w 10511131"/>
              <a:gd name="connsiteY15-672" fmla="*/ 1931703 h 3797770"/>
              <a:gd name="connsiteX16-673" fmla="*/ 2375040 w 10511131"/>
              <a:gd name="connsiteY16-674" fmla="*/ 1527241 h 3797770"/>
              <a:gd name="connsiteX17-675" fmla="*/ 2226178 w 10511131"/>
              <a:gd name="connsiteY17-676" fmla="*/ 1178358 h 3797770"/>
              <a:gd name="connsiteX18-677" fmla="*/ 1959509 w 10511131"/>
              <a:gd name="connsiteY18-678" fmla="*/ 934074 h 3797770"/>
              <a:gd name="connsiteX19-679" fmla="*/ 1559506 w 10511131"/>
              <a:gd name="connsiteY19-680" fmla="*/ 843082 h 3797770"/>
              <a:gd name="connsiteX20-681" fmla="*/ 1416045 w 10511131"/>
              <a:gd name="connsiteY20-682" fmla="*/ 259260 h 3797770"/>
              <a:gd name="connsiteX21-683" fmla="*/ 1539209 w 10511131"/>
              <a:gd name="connsiteY21-684" fmla="*/ 0 h 3797770"/>
              <a:gd name="connsiteX22-685" fmla="*/ 1559506 w 10511131"/>
              <a:gd name="connsiteY22-686" fmla="*/ 256473 h 3797770"/>
              <a:gd name="connsiteX23-687" fmla="*/ 6427065 w 10511131"/>
              <a:gd name="connsiteY23-688" fmla="*/ 256473 h 3797770"/>
              <a:gd name="connsiteX24-689" fmla="*/ 7291197 w 10511131"/>
              <a:gd name="connsiteY24-690" fmla="*/ 256473 h 3797770"/>
              <a:gd name="connsiteX25-691" fmla="*/ 10511131 w 10511131"/>
              <a:gd name="connsiteY25-692" fmla="*/ 256473 h 3797770"/>
              <a:gd name="connsiteX26-693" fmla="*/ 10511131 w 10511131"/>
              <a:gd name="connsiteY26-694" fmla="*/ 3797769 h 3797770"/>
              <a:gd name="connsiteX27-695" fmla="*/ 7291197 w 10511131"/>
              <a:gd name="connsiteY27-696" fmla="*/ 3797769 h 3797770"/>
              <a:gd name="connsiteX28-697" fmla="*/ 7291197 w 10511131"/>
              <a:gd name="connsiteY28-698" fmla="*/ 3797770 h 3797770"/>
              <a:gd name="connsiteX29-699" fmla="*/ 7282015 w 10511131"/>
              <a:gd name="connsiteY29-700" fmla="*/ 3797769 h 3797770"/>
              <a:gd name="connsiteX30-701" fmla="*/ 6427065 w 10511131"/>
              <a:gd name="connsiteY30-702" fmla="*/ 3797769 h 3797770"/>
              <a:gd name="connsiteX31-703" fmla="*/ 6427065 w 10511131"/>
              <a:gd name="connsiteY31-704" fmla="*/ 3797676 h 3797770"/>
              <a:gd name="connsiteX32-705" fmla="*/ 2785170 w 10511131"/>
              <a:gd name="connsiteY32-706" fmla="*/ 3797278 h 3797770"/>
              <a:gd name="connsiteX33-707" fmla="*/ 2783144 w 10511131"/>
              <a:gd name="connsiteY33-708" fmla="*/ 3795311 h 3797770"/>
              <a:gd name="connsiteX34-709" fmla="*/ 2781457 w 10511131"/>
              <a:gd name="connsiteY34-710" fmla="*/ 3793344 h 3797770"/>
              <a:gd name="connsiteX35-711" fmla="*/ 2777069 w 10511131"/>
              <a:gd name="connsiteY35-712" fmla="*/ 3797770 h 3797770"/>
              <a:gd name="connsiteX36-713" fmla="*/ 2328457 w 10511131"/>
              <a:gd name="connsiteY36-714" fmla="*/ 3393308 h 3797770"/>
              <a:gd name="connsiteX37-715" fmla="*/ 1559506 w 10511131"/>
              <a:gd name="connsiteY37-716" fmla="*/ 3575619 h 3797770"/>
              <a:gd name="connsiteX38-717" fmla="*/ 903973 w 10511131"/>
              <a:gd name="connsiteY38-718" fmla="*/ 3448887 h 3797770"/>
              <a:gd name="connsiteX39-719" fmla="*/ 413168 w 10511131"/>
              <a:gd name="connsiteY39-720" fmla="*/ 3100003 h 3797770"/>
              <a:gd name="connsiteX40-721" fmla="*/ 106668 w 10511131"/>
              <a:gd name="connsiteY40-722" fmla="*/ 2577990 h 3797770"/>
              <a:gd name="connsiteX41-723" fmla="*/ 0 w 10511131"/>
              <a:gd name="connsiteY41-724" fmla="*/ 1931703 h 3797770"/>
              <a:gd name="connsiteX42-725" fmla="*/ 106668 w 10511131"/>
              <a:gd name="connsiteY42-726" fmla="*/ 1271809 h 3797770"/>
              <a:gd name="connsiteX43-727" fmla="*/ 413168 w 10511131"/>
              <a:gd name="connsiteY43-728" fmla="*/ 740942 h 3797770"/>
              <a:gd name="connsiteX44-729" fmla="*/ 903973 w 10511131"/>
              <a:gd name="connsiteY44-730" fmla="*/ 385337 h 3797770"/>
              <a:gd name="connsiteX45-731" fmla="*/ 1416045 w 10511131"/>
              <a:gd name="connsiteY45-732" fmla="*/ 259260 h 3797770"/>
              <a:gd name="connsiteX0-733" fmla="*/ 1559506 w 10511131"/>
              <a:gd name="connsiteY0-734" fmla="*/ 594031 h 3548719"/>
              <a:gd name="connsiteX1-735" fmla="*/ 1159841 w 10511131"/>
              <a:gd name="connsiteY1-736" fmla="*/ 685023 h 3548719"/>
              <a:gd name="connsiteX2-737" fmla="*/ 893172 w 10511131"/>
              <a:gd name="connsiteY2-738" fmla="*/ 928651 h 3548719"/>
              <a:gd name="connsiteX3-739" fmla="*/ 744310 w 10511131"/>
              <a:gd name="connsiteY3-740" fmla="*/ 1276715 h 3548719"/>
              <a:gd name="connsiteX4-741" fmla="*/ 697727 w 10511131"/>
              <a:gd name="connsiteY4-742" fmla="*/ 1680357 h 3548719"/>
              <a:gd name="connsiteX5-743" fmla="*/ 744310 w 10511131"/>
              <a:gd name="connsiteY5-744" fmla="*/ 2068260 h 3548719"/>
              <a:gd name="connsiteX6-745" fmla="*/ 893172 w 10511131"/>
              <a:gd name="connsiteY6-746" fmla="*/ 2407471 h 3548719"/>
              <a:gd name="connsiteX7-747" fmla="*/ 1159841 w 10511131"/>
              <a:gd name="connsiteY7-748" fmla="*/ 2649295 h 3548719"/>
              <a:gd name="connsiteX8-749" fmla="*/ 1559506 w 10511131"/>
              <a:gd name="connsiteY8-750" fmla="*/ 2739959 h 3548719"/>
              <a:gd name="connsiteX9-751" fmla="*/ 1728621 w 10511131"/>
              <a:gd name="connsiteY9-752" fmla="*/ 2731926 h 3548719"/>
              <a:gd name="connsiteX10-753" fmla="*/ 1839677 w 10511131"/>
              <a:gd name="connsiteY10-754" fmla="*/ 2699955 h 3548719"/>
              <a:gd name="connsiteX11-755" fmla="*/ 1541953 w 10511131"/>
              <a:gd name="connsiteY11-756" fmla="*/ 2429112 h 3548719"/>
              <a:gd name="connsiteX12-757" fmla="*/ 1866007 w 10511131"/>
              <a:gd name="connsiteY12-758" fmla="*/ 2082360 h 3548719"/>
              <a:gd name="connsiteX13-759" fmla="*/ 2226178 w 10511131"/>
              <a:gd name="connsiteY13-760" fmla="*/ 2411405 h 3548719"/>
              <a:gd name="connsiteX14-761" fmla="*/ 2368289 w 10511131"/>
              <a:gd name="connsiteY14-762" fmla="*/ 2113674 h 3548719"/>
              <a:gd name="connsiteX15-763" fmla="*/ 2421622 w 10511131"/>
              <a:gd name="connsiteY15-764" fmla="*/ 1682652 h 3548719"/>
              <a:gd name="connsiteX16-765" fmla="*/ 2375040 w 10511131"/>
              <a:gd name="connsiteY16-766" fmla="*/ 1278190 h 3548719"/>
              <a:gd name="connsiteX17-767" fmla="*/ 2226178 w 10511131"/>
              <a:gd name="connsiteY17-768" fmla="*/ 929307 h 3548719"/>
              <a:gd name="connsiteX18-769" fmla="*/ 1959509 w 10511131"/>
              <a:gd name="connsiteY18-770" fmla="*/ 685023 h 3548719"/>
              <a:gd name="connsiteX19-771" fmla="*/ 1559506 w 10511131"/>
              <a:gd name="connsiteY19-772" fmla="*/ 594031 h 3548719"/>
              <a:gd name="connsiteX20-773" fmla="*/ 1416045 w 10511131"/>
              <a:gd name="connsiteY20-774" fmla="*/ 10209 h 3548719"/>
              <a:gd name="connsiteX21-775" fmla="*/ 1559506 w 10511131"/>
              <a:gd name="connsiteY21-776" fmla="*/ 7422 h 3548719"/>
              <a:gd name="connsiteX22-777" fmla="*/ 6427065 w 10511131"/>
              <a:gd name="connsiteY22-778" fmla="*/ 7422 h 3548719"/>
              <a:gd name="connsiteX23-779" fmla="*/ 7291197 w 10511131"/>
              <a:gd name="connsiteY23-780" fmla="*/ 7422 h 3548719"/>
              <a:gd name="connsiteX24-781" fmla="*/ 10511131 w 10511131"/>
              <a:gd name="connsiteY24-782" fmla="*/ 7422 h 3548719"/>
              <a:gd name="connsiteX25-783" fmla="*/ 10511131 w 10511131"/>
              <a:gd name="connsiteY25-784" fmla="*/ 3548718 h 3548719"/>
              <a:gd name="connsiteX26-785" fmla="*/ 7291197 w 10511131"/>
              <a:gd name="connsiteY26-786" fmla="*/ 3548718 h 3548719"/>
              <a:gd name="connsiteX27-787" fmla="*/ 7291197 w 10511131"/>
              <a:gd name="connsiteY27-788" fmla="*/ 3548719 h 3548719"/>
              <a:gd name="connsiteX28-789" fmla="*/ 7282015 w 10511131"/>
              <a:gd name="connsiteY28-790" fmla="*/ 3548718 h 3548719"/>
              <a:gd name="connsiteX29-791" fmla="*/ 6427065 w 10511131"/>
              <a:gd name="connsiteY29-792" fmla="*/ 3548718 h 3548719"/>
              <a:gd name="connsiteX30-793" fmla="*/ 6427065 w 10511131"/>
              <a:gd name="connsiteY30-794" fmla="*/ 3548625 h 3548719"/>
              <a:gd name="connsiteX31-795" fmla="*/ 2785170 w 10511131"/>
              <a:gd name="connsiteY31-796" fmla="*/ 3548227 h 3548719"/>
              <a:gd name="connsiteX32-797" fmla="*/ 2783144 w 10511131"/>
              <a:gd name="connsiteY32-798" fmla="*/ 3546260 h 3548719"/>
              <a:gd name="connsiteX33-799" fmla="*/ 2781457 w 10511131"/>
              <a:gd name="connsiteY33-800" fmla="*/ 3544293 h 3548719"/>
              <a:gd name="connsiteX34-801" fmla="*/ 2777069 w 10511131"/>
              <a:gd name="connsiteY34-802" fmla="*/ 3548719 h 3548719"/>
              <a:gd name="connsiteX35-803" fmla="*/ 2328457 w 10511131"/>
              <a:gd name="connsiteY35-804" fmla="*/ 3144257 h 3548719"/>
              <a:gd name="connsiteX36-805" fmla="*/ 1559506 w 10511131"/>
              <a:gd name="connsiteY36-806" fmla="*/ 3326568 h 3548719"/>
              <a:gd name="connsiteX37-807" fmla="*/ 903973 w 10511131"/>
              <a:gd name="connsiteY37-808" fmla="*/ 3199836 h 3548719"/>
              <a:gd name="connsiteX38-809" fmla="*/ 413168 w 10511131"/>
              <a:gd name="connsiteY38-810" fmla="*/ 2850952 h 3548719"/>
              <a:gd name="connsiteX39-811" fmla="*/ 106668 w 10511131"/>
              <a:gd name="connsiteY39-812" fmla="*/ 2328939 h 3548719"/>
              <a:gd name="connsiteX40-813" fmla="*/ 0 w 10511131"/>
              <a:gd name="connsiteY40-814" fmla="*/ 1682652 h 3548719"/>
              <a:gd name="connsiteX41-815" fmla="*/ 106668 w 10511131"/>
              <a:gd name="connsiteY41-816" fmla="*/ 1022758 h 3548719"/>
              <a:gd name="connsiteX42-817" fmla="*/ 413168 w 10511131"/>
              <a:gd name="connsiteY42-818" fmla="*/ 491891 h 3548719"/>
              <a:gd name="connsiteX43-819" fmla="*/ 903973 w 10511131"/>
              <a:gd name="connsiteY43-820" fmla="*/ 136286 h 3548719"/>
              <a:gd name="connsiteX44-821" fmla="*/ 1416045 w 10511131"/>
              <a:gd name="connsiteY44-822" fmla="*/ 10209 h 3548719"/>
              <a:gd name="connsiteX0-823" fmla="*/ 1559506 w 10511131"/>
              <a:gd name="connsiteY0-824" fmla="*/ 682125 h 3636813"/>
              <a:gd name="connsiteX1-825" fmla="*/ 1159841 w 10511131"/>
              <a:gd name="connsiteY1-826" fmla="*/ 773117 h 3636813"/>
              <a:gd name="connsiteX2-827" fmla="*/ 893172 w 10511131"/>
              <a:gd name="connsiteY2-828" fmla="*/ 1016745 h 3636813"/>
              <a:gd name="connsiteX3-829" fmla="*/ 744310 w 10511131"/>
              <a:gd name="connsiteY3-830" fmla="*/ 1364809 h 3636813"/>
              <a:gd name="connsiteX4-831" fmla="*/ 697727 w 10511131"/>
              <a:gd name="connsiteY4-832" fmla="*/ 1768451 h 3636813"/>
              <a:gd name="connsiteX5-833" fmla="*/ 744310 w 10511131"/>
              <a:gd name="connsiteY5-834" fmla="*/ 2156354 h 3636813"/>
              <a:gd name="connsiteX6-835" fmla="*/ 893172 w 10511131"/>
              <a:gd name="connsiteY6-836" fmla="*/ 2495565 h 3636813"/>
              <a:gd name="connsiteX7-837" fmla="*/ 1159841 w 10511131"/>
              <a:gd name="connsiteY7-838" fmla="*/ 2737389 h 3636813"/>
              <a:gd name="connsiteX8-839" fmla="*/ 1559506 w 10511131"/>
              <a:gd name="connsiteY8-840" fmla="*/ 2828053 h 3636813"/>
              <a:gd name="connsiteX9-841" fmla="*/ 1728621 w 10511131"/>
              <a:gd name="connsiteY9-842" fmla="*/ 2820020 h 3636813"/>
              <a:gd name="connsiteX10-843" fmla="*/ 1839677 w 10511131"/>
              <a:gd name="connsiteY10-844" fmla="*/ 2788049 h 3636813"/>
              <a:gd name="connsiteX11-845" fmla="*/ 1541953 w 10511131"/>
              <a:gd name="connsiteY11-846" fmla="*/ 2517206 h 3636813"/>
              <a:gd name="connsiteX12-847" fmla="*/ 1866007 w 10511131"/>
              <a:gd name="connsiteY12-848" fmla="*/ 2170454 h 3636813"/>
              <a:gd name="connsiteX13-849" fmla="*/ 2226178 w 10511131"/>
              <a:gd name="connsiteY13-850" fmla="*/ 2499499 h 3636813"/>
              <a:gd name="connsiteX14-851" fmla="*/ 2368289 w 10511131"/>
              <a:gd name="connsiteY14-852" fmla="*/ 2201768 h 3636813"/>
              <a:gd name="connsiteX15-853" fmla="*/ 2421622 w 10511131"/>
              <a:gd name="connsiteY15-854" fmla="*/ 1770746 h 3636813"/>
              <a:gd name="connsiteX16-855" fmla="*/ 2375040 w 10511131"/>
              <a:gd name="connsiteY16-856" fmla="*/ 1366284 h 3636813"/>
              <a:gd name="connsiteX17-857" fmla="*/ 2226178 w 10511131"/>
              <a:gd name="connsiteY17-858" fmla="*/ 1017401 h 3636813"/>
              <a:gd name="connsiteX18-859" fmla="*/ 1959509 w 10511131"/>
              <a:gd name="connsiteY18-860" fmla="*/ 773117 h 3636813"/>
              <a:gd name="connsiteX19-861" fmla="*/ 1559506 w 10511131"/>
              <a:gd name="connsiteY19-862" fmla="*/ 682125 h 3636813"/>
              <a:gd name="connsiteX20-863" fmla="*/ 1416045 w 10511131"/>
              <a:gd name="connsiteY20-864" fmla="*/ 98303 h 3636813"/>
              <a:gd name="connsiteX21-865" fmla="*/ 1559506 w 10511131"/>
              <a:gd name="connsiteY21-866" fmla="*/ 95516 h 3636813"/>
              <a:gd name="connsiteX22-867" fmla="*/ 6427065 w 10511131"/>
              <a:gd name="connsiteY22-868" fmla="*/ 95516 h 3636813"/>
              <a:gd name="connsiteX23-869" fmla="*/ 7291197 w 10511131"/>
              <a:gd name="connsiteY23-870" fmla="*/ 95516 h 3636813"/>
              <a:gd name="connsiteX24-871" fmla="*/ 10511131 w 10511131"/>
              <a:gd name="connsiteY24-872" fmla="*/ 95516 h 3636813"/>
              <a:gd name="connsiteX25-873" fmla="*/ 10511131 w 10511131"/>
              <a:gd name="connsiteY25-874" fmla="*/ 3636812 h 3636813"/>
              <a:gd name="connsiteX26-875" fmla="*/ 7291197 w 10511131"/>
              <a:gd name="connsiteY26-876" fmla="*/ 3636812 h 3636813"/>
              <a:gd name="connsiteX27-877" fmla="*/ 7291197 w 10511131"/>
              <a:gd name="connsiteY27-878" fmla="*/ 3636813 h 3636813"/>
              <a:gd name="connsiteX28-879" fmla="*/ 7282015 w 10511131"/>
              <a:gd name="connsiteY28-880" fmla="*/ 3636812 h 3636813"/>
              <a:gd name="connsiteX29-881" fmla="*/ 6427065 w 10511131"/>
              <a:gd name="connsiteY29-882" fmla="*/ 3636812 h 3636813"/>
              <a:gd name="connsiteX30-883" fmla="*/ 6427065 w 10511131"/>
              <a:gd name="connsiteY30-884" fmla="*/ 3636719 h 3636813"/>
              <a:gd name="connsiteX31-885" fmla="*/ 2785170 w 10511131"/>
              <a:gd name="connsiteY31-886" fmla="*/ 3636321 h 3636813"/>
              <a:gd name="connsiteX32-887" fmla="*/ 2783144 w 10511131"/>
              <a:gd name="connsiteY32-888" fmla="*/ 3634354 h 3636813"/>
              <a:gd name="connsiteX33-889" fmla="*/ 2781457 w 10511131"/>
              <a:gd name="connsiteY33-890" fmla="*/ 3632387 h 3636813"/>
              <a:gd name="connsiteX34-891" fmla="*/ 2777069 w 10511131"/>
              <a:gd name="connsiteY34-892" fmla="*/ 3636813 h 3636813"/>
              <a:gd name="connsiteX35-893" fmla="*/ 2328457 w 10511131"/>
              <a:gd name="connsiteY35-894" fmla="*/ 3232351 h 3636813"/>
              <a:gd name="connsiteX36-895" fmla="*/ 1559506 w 10511131"/>
              <a:gd name="connsiteY36-896" fmla="*/ 3414662 h 3636813"/>
              <a:gd name="connsiteX37-897" fmla="*/ 903973 w 10511131"/>
              <a:gd name="connsiteY37-898" fmla="*/ 3287930 h 3636813"/>
              <a:gd name="connsiteX38-899" fmla="*/ 413168 w 10511131"/>
              <a:gd name="connsiteY38-900" fmla="*/ 2939046 h 3636813"/>
              <a:gd name="connsiteX39-901" fmla="*/ 106668 w 10511131"/>
              <a:gd name="connsiteY39-902" fmla="*/ 2417033 h 3636813"/>
              <a:gd name="connsiteX40-903" fmla="*/ 0 w 10511131"/>
              <a:gd name="connsiteY40-904" fmla="*/ 1770746 h 3636813"/>
              <a:gd name="connsiteX41-905" fmla="*/ 106668 w 10511131"/>
              <a:gd name="connsiteY41-906" fmla="*/ 1110852 h 3636813"/>
              <a:gd name="connsiteX42-907" fmla="*/ 413168 w 10511131"/>
              <a:gd name="connsiteY42-908" fmla="*/ 579985 h 3636813"/>
              <a:gd name="connsiteX43-909" fmla="*/ 903973 w 10511131"/>
              <a:gd name="connsiteY43-910" fmla="*/ 224380 h 3636813"/>
              <a:gd name="connsiteX44-911" fmla="*/ 1416045 w 10511131"/>
              <a:gd name="connsiteY44-912" fmla="*/ 98303 h 3636813"/>
              <a:gd name="connsiteX0-913" fmla="*/ 1559506 w 10511131"/>
              <a:gd name="connsiteY0-914" fmla="*/ 682125 h 3636813"/>
              <a:gd name="connsiteX1-915" fmla="*/ 1159841 w 10511131"/>
              <a:gd name="connsiteY1-916" fmla="*/ 773117 h 3636813"/>
              <a:gd name="connsiteX2-917" fmla="*/ 893172 w 10511131"/>
              <a:gd name="connsiteY2-918" fmla="*/ 1016745 h 3636813"/>
              <a:gd name="connsiteX3-919" fmla="*/ 744310 w 10511131"/>
              <a:gd name="connsiteY3-920" fmla="*/ 1364809 h 3636813"/>
              <a:gd name="connsiteX4-921" fmla="*/ 697727 w 10511131"/>
              <a:gd name="connsiteY4-922" fmla="*/ 1768451 h 3636813"/>
              <a:gd name="connsiteX5-923" fmla="*/ 744310 w 10511131"/>
              <a:gd name="connsiteY5-924" fmla="*/ 2156354 h 3636813"/>
              <a:gd name="connsiteX6-925" fmla="*/ 893172 w 10511131"/>
              <a:gd name="connsiteY6-926" fmla="*/ 2495565 h 3636813"/>
              <a:gd name="connsiteX7-927" fmla="*/ 1159841 w 10511131"/>
              <a:gd name="connsiteY7-928" fmla="*/ 2737389 h 3636813"/>
              <a:gd name="connsiteX8-929" fmla="*/ 1559506 w 10511131"/>
              <a:gd name="connsiteY8-930" fmla="*/ 2828053 h 3636813"/>
              <a:gd name="connsiteX9-931" fmla="*/ 1728621 w 10511131"/>
              <a:gd name="connsiteY9-932" fmla="*/ 2820020 h 3636813"/>
              <a:gd name="connsiteX10-933" fmla="*/ 1839677 w 10511131"/>
              <a:gd name="connsiteY10-934" fmla="*/ 2788049 h 3636813"/>
              <a:gd name="connsiteX11-935" fmla="*/ 1541953 w 10511131"/>
              <a:gd name="connsiteY11-936" fmla="*/ 2517206 h 3636813"/>
              <a:gd name="connsiteX12-937" fmla="*/ 1866007 w 10511131"/>
              <a:gd name="connsiteY12-938" fmla="*/ 2170454 h 3636813"/>
              <a:gd name="connsiteX13-939" fmla="*/ 2226178 w 10511131"/>
              <a:gd name="connsiteY13-940" fmla="*/ 2499499 h 3636813"/>
              <a:gd name="connsiteX14-941" fmla="*/ 2368289 w 10511131"/>
              <a:gd name="connsiteY14-942" fmla="*/ 2201768 h 3636813"/>
              <a:gd name="connsiteX15-943" fmla="*/ 2421622 w 10511131"/>
              <a:gd name="connsiteY15-944" fmla="*/ 1770746 h 3636813"/>
              <a:gd name="connsiteX16-945" fmla="*/ 2375040 w 10511131"/>
              <a:gd name="connsiteY16-946" fmla="*/ 1366284 h 3636813"/>
              <a:gd name="connsiteX17-947" fmla="*/ 2226178 w 10511131"/>
              <a:gd name="connsiteY17-948" fmla="*/ 1017401 h 3636813"/>
              <a:gd name="connsiteX18-949" fmla="*/ 1959509 w 10511131"/>
              <a:gd name="connsiteY18-950" fmla="*/ 773117 h 3636813"/>
              <a:gd name="connsiteX19-951" fmla="*/ 1559506 w 10511131"/>
              <a:gd name="connsiteY19-952" fmla="*/ 682125 h 3636813"/>
              <a:gd name="connsiteX20-953" fmla="*/ 1416045 w 10511131"/>
              <a:gd name="connsiteY20-954" fmla="*/ 98303 h 3636813"/>
              <a:gd name="connsiteX21-955" fmla="*/ 1559506 w 10511131"/>
              <a:gd name="connsiteY21-956" fmla="*/ 95516 h 3636813"/>
              <a:gd name="connsiteX22-957" fmla="*/ 6427065 w 10511131"/>
              <a:gd name="connsiteY22-958" fmla="*/ 95516 h 3636813"/>
              <a:gd name="connsiteX23-959" fmla="*/ 7291197 w 10511131"/>
              <a:gd name="connsiteY23-960" fmla="*/ 95516 h 3636813"/>
              <a:gd name="connsiteX24-961" fmla="*/ 10511131 w 10511131"/>
              <a:gd name="connsiteY24-962" fmla="*/ 95516 h 3636813"/>
              <a:gd name="connsiteX25-963" fmla="*/ 10511131 w 10511131"/>
              <a:gd name="connsiteY25-964" fmla="*/ 3636812 h 3636813"/>
              <a:gd name="connsiteX26-965" fmla="*/ 7291197 w 10511131"/>
              <a:gd name="connsiteY26-966" fmla="*/ 3636812 h 3636813"/>
              <a:gd name="connsiteX27-967" fmla="*/ 7291197 w 10511131"/>
              <a:gd name="connsiteY27-968" fmla="*/ 3636813 h 3636813"/>
              <a:gd name="connsiteX28-969" fmla="*/ 7282015 w 10511131"/>
              <a:gd name="connsiteY28-970" fmla="*/ 3636812 h 3636813"/>
              <a:gd name="connsiteX29-971" fmla="*/ 6427065 w 10511131"/>
              <a:gd name="connsiteY29-972" fmla="*/ 3636812 h 3636813"/>
              <a:gd name="connsiteX30-973" fmla="*/ 6427065 w 10511131"/>
              <a:gd name="connsiteY30-974" fmla="*/ 3636719 h 3636813"/>
              <a:gd name="connsiteX31-975" fmla="*/ 2785170 w 10511131"/>
              <a:gd name="connsiteY31-976" fmla="*/ 3636321 h 3636813"/>
              <a:gd name="connsiteX32-977" fmla="*/ 2783144 w 10511131"/>
              <a:gd name="connsiteY32-978" fmla="*/ 3634354 h 3636813"/>
              <a:gd name="connsiteX33-979" fmla="*/ 2781457 w 10511131"/>
              <a:gd name="connsiteY33-980" fmla="*/ 3632387 h 3636813"/>
              <a:gd name="connsiteX34-981" fmla="*/ 2777069 w 10511131"/>
              <a:gd name="connsiteY34-982" fmla="*/ 3636813 h 3636813"/>
              <a:gd name="connsiteX35-983" fmla="*/ 2328457 w 10511131"/>
              <a:gd name="connsiteY35-984" fmla="*/ 3232351 h 3636813"/>
              <a:gd name="connsiteX36-985" fmla="*/ 1559506 w 10511131"/>
              <a:gd name="connsiteY36-986" fmla="*/ 3414662 h 3636813"/>
              <a:gd name="connsiteX37-987" fmla="*/ 903973 w 10511131"/>
              <a:gd name="connsiteY37-988" fmla="*/ 3287930 h 3636813"/>
              <a:gd name="connsiteX38-989" fmla="*/ 413168 w 10511131"/>
              <a:gd name="connsiteY38-990" fmla="*/ 2939046 h 3636813"/>
              <a:gd name="connsiteX39-991" fmla="*/ 106668 w 10511131"/>
              <a:gd name="connsiteY39-992" fmla="*/ 2417033 h 3636813"/>
              <a:gd name="connsiteX40-993" fmla="*/ 0 w 10511131"/>
              <a:gd name="connsiteY40-994" fmla="*/ 1770746 h 3636813"/>
              <a:gd name="connsiteX41-995" fmla="*/ 106668 w 10511131"/>
              <a:gd name="connsiteY41-996" fmla="*/ 1110852 h 3636813"/>
              <a:gd name="connsiteX42-997" fmla="*/ 413168 w 10511131"/>
              <a:gd name="connsiteY42-998" fmla="*/ 579985 h 3636813"/>
              <a:gd name="connsiteX43-999" fmla="*/ 903973 w 10511131"/>
              <a:gd name="connsiteY43-1000" fmla="*/ 224380 h 3636813"/>
              <a:gd name="connsiteX44-1001" fmla="*/ 1416045 w 10511131"/>
              <a:gd name="connsiteY44-1002" fmla="*/ 98303 h 3636813"/>
              <a:gd name="connsiteX0-1003" fmla="*/ 1559506 w 10511131"/>
              <a:gd name="connsiteY0-1004" fmla="*/ 722460 h 3677148"/>
              <a:gd name="connsiteX1-1005" fmla="*/ 1159841 w 10511131"/>
              <a:gd name="connsiteY1-1006" fmla="*/ 813452 h 3677148"/>
              <a:gd name="connsiteX2-1007" fmla="*/ 893172 w 10511131"/>
              <a:gd name="connsiteY2-1008" fmla="*/ 1057080 h 3677148"/>
              <a:gd name="connsiteX3-1009" fmla="*/ 744310 w 10511131"/>
              <a:gd name="connsiteY3-1010" fmla="*/ 1405144 h 3677148"/>
              <a:gd name="connsiteX4-1011" fmla="*/ 697727 w 10511131"/>
              <a:gd name="connsiteY4-1012" fmla="*/ 1808786 h 3677148"/>
              <a:gd name="connsiteX5-1013" fmla="*/ 744310 w 10511131"/>
              <a:gd name="connsiteY5-1014" fmla="*/ 2196689 h 3677148"/>
              <a:gd name="connsiteX6-1015" fmla="*/ 893172 w 10511131"/>
              <a:gd name="connsiteY6-1016" fmla="*/ 2535900 h 3677148"/>
              <a:gd name="connsiteX7-1017" fmla="*/ 1159841 w 10511131"/>
              <a:gd name="connsiteY7-1018" fmla="*/ 2777724 h 3677148"/>
              <a:gd name="connsiteX8-1019" fmla="*/ 1559506 w 10511131"/>
              <a:gd name="connsiteY8-1020" fmla="*/ 2868388 h 3677148"/>
              <a:gd name="connsiteX9-1021" fmla="*/ 1728621 w 10511131"/>
              <a:gd name="connsiteY9-1022" fmla="*/ 2860355 h 3677148"/>
              <a:gd name="connsiteX10-1023" fmla="*/ 1839677 w 10511131"/>
              <a:gd name="connsiteY10-1024" fmla="*/ 2828384 h 3677148"/>
              <a:gd name="connsiteX11-1025" fmla="*/ 1541953 w 10511131"/>
              <a:gd name="connsiteY11-1026" fmla="*/ 2557541 h 3677148"/>
              <a:gd name="connsiteX12-1027" fmla="*/ 1866007 w 10511131"/>
              <a:gd name="connsiteY12-1028" fmla="*/ 2210789 h 3677148"/>
              <a:gd name="connsiteX13-1029" fmla="*/ 2226178 w 10511131"/>
              <a:gd name="connsiteY13-1030" fmla="*/ 2539834 h 3677148"/>
              <a:gd name="connsiteX14-1031" fmla="*/ 2368289 w 10511131"/>
              <a:gd name="connsiteY14-1032" fmla="*/ 2242103 h 3677148"/>
              <a:gd name="connsiteX15-1033" fmla="*/ 2421622 w 10511131"/>
              <a:gd name="connsiteY15-1034" fmla="*/ 1811081 h 3677148"/>
              <a:gd name="connsiteX16-1035" fmla="*/ 2375040 w 10511131"/>
              <a:gd name="connsiteY16-1036" fmla="*/ 1406619 h 3677148"/>
              <a:gd name="connsiteX17-1037" fmla="*/ 2226178 w 10511131"/>
              <a:gd name="connsiteY17-1038" fmla="*/ 1057736 h 3677148"/>
              <a:gd name="connsiteX18-1039" fmla="*/ 1959509 w 10511131"/>
              <a:gd name="connsiteY18-1040" fmla="*/ 813452 h 3677148"/>
              <a:gd name="connsiteX19-1041" fmla="*/ 1559506 w 10511131"/>
              <a:gd name="connsiteY19-1042" fmla="*/ 722460 h 3677148"/>
              <a:gd name="connsiteX20-1043" fmla="*/ 1416045 w 10511131"/>
              <a:gd name="connsiteY20-1044" fmla="*/ 138638 h 3677148"/>
              <a:gd name="connsiteX21-1045" fmla="*/ 1559506 w 10511131"/>
              <a:gd name="connsiteY21-1046" fmla="*/ 135851 h 3677148"/>
              <a:gd name="connsiteX22-1047" fmla="*/ 6427065 w 10511131"/>
              <a:gd name="connsiteY22-1048" fmla="*/ 135851 h 3677148"/>
              <a:gd name="connsiteX23-1049" fmla="*/ 7291197 w 10511131"/>
              <a:gd name="connsiteY23-1050" fmla="*/ 135851 h 3677148"/>
              <a:gd name="connsiteX24-1051" fmla="*/ 10511131 w 10511131"/>
              <a:gd name="connsiteY24-1052" fmla="*/ 135851 h 3677148"/>
              <a:gd name="connsiteX25-1053" fmla="*/ 10511131 w 10511131"/>
              <a:gd name="connsiteY25-1054" fmla="*/ 3677147 h 3677148"/>
              <a:gd name="connsiteX26-1055" fmla="*/ 7291197 w 10511131"/>
              <a:gd name="connsiteY26-1056" fmla="*/ 3677147 h 3677148"/>
              <a:gd name="connsiteX27-1057" fmla="*/ 7291197 w 10511131"/>
              <a:gd name="connsiteY27-1058" fmla="*/ 3677148 h 3677148"/>
              <a:gd name="connsiteX28-1059" fmla="*/ 7282015 w 10511131"/>
              <a:gd name="connsiteY28-1060" fmla="*/ 3677147 h 3677148"/>
              <a:gd name="connsiteX29-1061" fmla="*/ 6427065 w 10511131"/>
              <a:gd name="connsiteY29-1062" fmla="*/ 3677147 h 3677148"/>
              <a:gd name="connsiteX30-1063" fmla="*/ 6427065 w 10511131"/>
              <a:gd name="connsiteY30-1064" fmla="*/ 3677054 h 3677148"/>
              <a:gd name="connsiteX31-1065" fmla="*/ 2785170 w 10511131"/>
              <a:gd name="connsiteY31-1066" fmla="*/ 3676656 h 3677148"/>
              <a:gd name="connsiteX32-1067" fmla="*/ 2783144 w 10511131"/>
              <a:gd name="connsiteY32-1068" fmla="*/ 3674689 h 3677148"/>
              <a:gd name="connsiteX33-1069" fmla="*/ 2781457 w 10511131"/>
              <a:gd name="connsiteY33-1070" fmla="*/ 3672722 h 3677148"/>
              <a:gd name="connsiteX34-1071" fmla="*/ 2777069 w 10511131"/>
              <a:gd name="connsiteY34-1072" fmla="*/ 3677148 h 3677148"/>
              <a:gd name="connsiteX35-1073" fmla="*/ 2328457 w 10511131"/>
              <a:gd name="connsiteY35-1074" fmla="*/ 3272686 h 3677148"/>
              <a:gd name="connsiteX36-1075" fmla="*/ 1559506 w 10511131"/>
              <a:gd name="connsiteY36-1076" fmla="*/ 3454997 h 3677148"/>
              <a:gd name="connsiteX37-1077" fmla="*/ 903973 w 10511131"/>
              <a:gd name="connsiteY37-1078" fmla="*/ 3328265 h 3677148"/>
              <a:gd name="connsiteX38-1079" fmla="*/ 413168 w 10511131"/>
              <a:gd name="connsiteY38-1080" fmla="*/ 2979381 h 3677148"/>
              <a:gd name="connsiteX39-1081" fmla="*/ 106668 w 10511131"/>
              <a:gd name="connsiteY39-1082" fmla="*/ 2457368 h 3677148"/>
              <a:gd name="connsiteX40-1083" fmla="*/ 0 w 10511131"/>
              <a:gd name="connsiteY40-1084" fmla="*/ 1811081 h 3677148"/>
              <a:gd name="connsiteX41-1085" fmla="*/ 106668 w 10511131"/>
              <a:gd name="connsiteY41-1086" fmla="*/ 1151187 h 3677148"/>
              <a:gd name="connsiteX42-1087" fmla="*/ 413168 w 10511131"/>
              <a:gd name="connsiteY42-1088" fmla="*/ 620320 h 3677148"/>
              <a:gd name="connsiteX43-1089" fmla="*/ 903973 w 10511131"/>
              <a:gd name="connsiteY43-1090" fmla="*/ 264715 h 3677148"/>
              <a:gd name="connsiteX44-1091" fmla="*/ 1416045 w 10511131"/>
              <a:gd name="connsiteY44-1092" fmla="*/ 138638 h 3677148"/>
              <a:gd name="connsiteX0-1093" fmla="*/ 1559506 w 10511131"/>
              <a:gd name="connsiteY0-1094" fmla="*/ 688611 h 3643299"/>
              <a:gd name="connsiteX1-1095" fmla="*/ 1159841 w 10511131"/>
              <a:gd name="connsiteY1-1096" fmla="*/ 779603 h 3643299"/>
              <a:gd name="connsiteX2-1097" fmla="*/ 893172 w 10511131"/>
              <a:gd name="connsiteY2-1098" fmla="*/ 1023231 h 3643299"/>
              <a:gd name="connsiteX3-1099" fmla="*/ 744310 w 10511131"/>
              <a:gd name="connsiteY3-1100" fmla="*/ 1371295 h 3643299"/>
              <a:gd name="connsiteX4-1101" fmla="*/ 697727 w 10511131"/>
              <a:gd name="connsiteY4-1102" fmla="*/ 1774937 h 3643299"/>
              <a:gd name="connsiteX5-1103" fmla="*/ 744310 w 10511131"/>
              <a:gd name="connsiteY5-1104" fmla="*/ 2162840 h 3643299"/>
              <a:gd name="connsiteX6-1105" fmla="*/ 893172 w 10511131"/>
              <a:gd name="connsiteY6-1106" fmla="*/ 2502051 h 3643299"/>
              <a:gd name="connsiteX7-1107" fmla="*/ 1159841 w 10511131"/>
              <a:gd name="connsiteY7-1108" fmla="*/ 2743875 h 3643299"/>
              <a:gd name="connsiteX8-1109" fmla="*/ 1559506 w 10511131"/>
              <a:gd name="connsiteY8-1110" fmla="*/ 2834539 h 3643299"/>
              <a:gd name="connsiteX9-1111" fmla="*/ 1728621 w 10511131"/>
              <a:gd name="connsiteY9-1112" fmla="*/ 2826506 h 3643299"/>
              <a:gd name="connsiteX10-1113" fmla="*/ 1839677 w 10511131"/>
              <a:gd name="connsiteY10-1114" fmla="*/ 2794535 h 3643299"/>
              <a:gd name="connsiteX11-1115" fmla="*/ 1541953 w 10511131"/>
              <a:gd name="connsiteY11-1116" fmla="*/ 2523692 h 3643299"/>
              <a:gd name="connsiteX12-1117" fmla="*/ 1866007 w 10511131"/>
              <a:gd name="connsiteY12-1118" fmla="*/ 2176940 h 3643299"/>
              <a:gd name="connsiteX13-1119" fmla="*/ 2226178 w 10511131"/>
              <a:gd name="connsiteY13-1120" fmla="*/ 2505985 h 3643299"/>
              <a:gd name="connsiteX14-1121" fmla="*/ 2368289 w 10511131"/>
              <a:gd name="connsiteY14-1122" fmla="*/ 2208254 h 3643299"/>
              <a:gd name="connsiteX15-1123" fmla="*/ 2421622 w 10511131"/>
              <a:gd name="connsiteY15-1124" fmla="*/ 1777232 h 3643299"/>
              <a:gd name="connsiteX16-1125" fmla="*/ 2375040 w 10511131"/>
              <a:gd name="connsiteY16-1126" fmla="*/ 1372770 h 3643299"/>
              <a:gd name="connsiteX17-1127" fmla="*/ 2226178 w 10511131"/>
              <a:gd name="connsiteY17-1128" fmla="*/ 1023887 h 3643299"/>
              <a:gd name="connsiteX18-1129" fmla="*/ 1959509 w 10511131"/>
              <a:gd name="connsiteY18-1130" fmla="*/ 779603 h 3643299"/>
              <a:gd name="connsiteX19-1131" fmla="*/ 1559506 w 10511131"/>
              <a:gd name="connsiteY19-1132" fmla="*/ 688611 h 3643299"/>
              <a:gd name="connsiteX20-1133" fmla="*/ 1416045 w 10511131"/>
              <a:gd name="connsiteY20-1134" fmla="*/ 104789 h 3643299"/>
              <a:gd name="connsiteX21-1135" fmla="*/ 1559506 w 10511131"/>
              <a:gd name="connsiteY21-1136" fmla="*/ 102002 h 3643299"/>
              <a:gd name="connsiteX22-1137" fmla="*/ 6427065 w 10511131"/>
              <a:gd name="connsiteY22-1138" fmla="*/ 102002 h 3643299"/>
              <a:gd name="connsiteX23-1139" fmla="*/ 7291197 w 10511131"/>
              <a:gd name="connsiteY23-1140" fmla="*/ 102002 h 3643299"/>
              <a:gd name="connsiteX24-1141" fmla="*/ 10511131 w 10511131"/>
              <a:gd name="connsiteY24-1142" fmla="*/ 102002 h 3643299"/>
              <a:gd name="connsiteX25-1143" fmla="*/ 10511131 w 10511131"/>
              <a:gd name="connsiteY25-1144" fmla="*/ 3643298 h 3643299"/>
              <a:gd name="connsiteX26-1145" fmla="*/ 7291197 w 10511131"/>
              <a:gd name="connsiteY26-1146" fmla="*/ 3643298 h 3643299"/>
              <a:gd name="connsiteX27-1147" fmla="*/ 7291197 w 10511131"/>
              <a:gd name="connsiteY27-1148" fmla="*/ 3643299 h 3643299"/>
              <a:gd name="connsiteX28-1149" fmla="*/ 7282015 w 10511131"/>
              <a:gd name="connsiteY28-1150" fmla="*/ 3643298 h 3643299"/>
              <a:gd name="connsiteX29-1151" fmla="*/ 6427065 w 10511131"/>
              <a:gd name="connsiteY29-1152" fmla="*/ 3643298 h 3643299"/>
              <a:gd name="connsiteX30-1153" fmla="*/ 6427065 w 10511131"/>
              <a:gd name="connsiteY30-1154" fmla="*/ 3643205 h 3643299"/>
              <a:gd name="connsiteX31-1155" fmla="*/ 2785170 w 10511131"/>
              <a:gd name="connsiteY31-1156" fmla="*/ 3642807 h 3643299"/>
              <a:gd name="connsiteX32-1157" fmla="*/ 2783144 w 10511131"/>
              <a:gd name="connsiteY32-1158" fmla="*/ 3640840 h 3643299"/>
              <a:gd name="connsiteX33-1159" fmla="*/ 2781457 w 10511131"/>
              <a:gd name="connsiteY33-1160" fmla="*/ 3638873 h 3643299"/>
              <a:gd name="connsiteX34-1161" fmla="*/ 2777069 w 10511131"/>
              <a:gd name="connsiteY34-1162" fmla="*/ 3643299 h 3643299"/>
              <a:gd name="connsiteX35-1163" fmla="*/ 2328457 w 10511131"/>
              <a:gd name="connsiteY35-1164" fmla="*/ 3238837 h 3643299"/>
              <a:gd name="connsiteX36-1165" fmla="*/ 1559506 w 10511131"/>
              <a:gd name="connsiteY36-1166" fmla="*/ 3421148 h 3643299"/>
              <a:gd name="connsiteX37-1167" fmla="*/ 903973 w 10511131"/>
              <a:gd name="connsiteY37-1168" fmla="*/ 3294416 h 3643299"/>
              <a:gd name="connsiteX38-1169" fmla="*/ 413168 w 10511131"/>
              <a:gd name="connsiteY38-1170" fmla="*/ 2945532 h 3643299"/>
              <a:gd name="connsiteX39-1171" fmla="*/ 106668 w 10511131"/>
              <a:gd name="connsiteY39-1172" fmla="*/ 2423519 h 3643299"/>
              <a:gd name="connsiteX40-1173" fmla="*/ 0 w 10511131"/>
              <a:gd name="connsiteY40-1174" fmla="*/ 1777232 h 3643299"/>
              <a:gd name="connsiteX41-1175" fmla="*/ 106668 w 10511131"/>
              <a:gd name="connsiteY41-1176" fmla="*/ 1117338 h 3643299"/>
              <a:gd name="connsiteX42-1177" fmla="*/ 413168 w 10511131"/>
              <a:gd name="connsiteY42-1178" fmla="*/ 586471 h 3643299"/>
              <a:gd name="connsiteX43-1179" fmla="*/ 903973 w 10511131"/>
              <a:gd name="connsiteY43-1180" fmla="*/ 230866 h 3643299"/>
              <a:gd name="connsiteX44-1181" fmla="*/ 1416045 w 10511131"/>
              <a:gd name="connsiteY44-1182" fmla="*/ 104789 h 3643299"/>
              <a:gd name="connsiteX0-1183" fmla="*/ 1559506 w 10511131"/>
              <a:gd name="connsiteY0-1184" fmla="*/ 601933 h 3556621"/>
              <a:gd name="connsiteX1-1185" fmla="*/ 1159841 w 10511131"/>
              <a:gd name="connsiteY1-1186" fmla="*/ 692925 h 3556621"/>
              <a:gd name="connsiteX2-1187" fmla="*/ 893172 w 10511131"/>
              <a:gd name="connsiteY2-1188" fmla="*/ 936553 h 3556621"/>
              <a:gd name="connsiteX3-1189" fmla="*/ 744310 w 10511131"/>
              <a:gd name="connsiteY3-1190" fmla="*/ 1284617 h 3556621"/>
              <a:gd name="connsiteX4-1191" fmla="*/ 697727 w 10511131"/>
              <a:gd name="connsiteY4-1192" fmla="*/ 1688259 h 3556621"/>
              <a:gd name="connsiteX5-1193" fmla="*/ 744310 w 10511131"/>
              <a:gd name="connsiteY5-1194" fmla="*/ 2076162 h 3556621"/>
              <a:gd name="connsiteX6-1195" fmla="*/ 893172 w 10511131"/>
              <a:gd name="connsiteY6-1196" fmla="*/ 2415373 h 3556621"/>
              <a:gd name="connsiteX7-1197" fmla="*/ 1159841 w 10511131"/>
              <a:gd name="connsiteY7-1198" fmla="*/ 2657197 h 3556621"/>
              <a:gd name="connsiteX8-1199" fmla="*/ 1559506 w 10511131"/>
              <a:gd name="connsiteY8-1200" fmla="*/ 2747861 h 3556621"/>
              <a:gd name="connsiteX9-1201" fmla="*/ 1728621 w 10511131"/>
              <a:gd name="connsiteY9-1202" fmla="*/ 2739828 h 3556621"/>
              <a:gd name="connsiteX10-1203" fmla="*/ 1839677 w 10511131"/>
              <a:gd name="connsiteY10-1204" fmla="*/ 2707857 h 3556621"/>
              <a:gd name="connsiteX11-1205" fmla="*/ 1541953 w 10511131"/>
              <a:gd name="connsiteY11-1206" fmla="*/ 2437014 h 3556621"/>
              <a:gd name="connsiteX12-1207" fmla="*/ 1866007 w 10511131"/>
              <a:gd name="connsiteY12-1208" fmla="*/ 2090262 h 3556621"/>
              <a:gd name="connsiteX13-1209" fmla="*/ 2226178 w 10511131"/>
              <a:gd name="connsiteY13-1210" fmla="*/ 2419307 h 3556621"/>
              <a:gd name="connsiteX14-1211" fmla="*/ 2368289 w 10511131"/>
              <a:gd name="connsiteY14-1212" fmla="*/ 2121576 h 3556621"/>
              <a:gd name="connsiteX15-1213" fmla="*/ 2421622 w 10511131"/>
              <a:gd name="connsiteY15-1214" fmla="*/ 1690554 h 3556621"/>
              <a:gd name="connsiteX16-1215" fmla="*/ 2375040 w 10511131"/>
              <a:gd name="connsiteY16-1216" fmla="*/ 1286092 h 3556621"/>
              <a:gd name="connsiteX17-1217" fmla="*/ 2226178 w 10511131"/>
              <a:gd name="connsiteY17-1218" fmla="*/ 937209 h 3556621"/>
              <a:gd name="connsiteX18-1219" fmla="*/ 1959509 w 10511131"/>
              <a:gd name="connsiteY18-1220" fmla="*/ 692925 h 3556621"/>
              <a:gd name="connsiteX19-1221" fmla="*/ 1559506 w 10511131"/>
              <a:gd name="connsiteY19-1222" fmla="*/ 601933 h 3556621"/>
              <a:gd name="connsiteX20-1223" fmla="*/ 1416045 w 10511131"/>
              <a:gd name="connsiteY20-1224" fmla="*/ 18111 h 3556621"/>
              <a:gd name="connsiteX21-1225" fmla="*/ 1559506 w 10511131"/>
              <a:gd name="connsiteY21-1226" fmla="*/ 15324 h 3556621"/>
              <a:gd name="connsiteX22-1227" fmla="*/ 6427065 w 10511131"/>
              <a:gd name="connsiteY22-1228" fmla="*/ 15324 h 3556621"/>
              <a:gd name="connsiteX23-1229" fmla="*/ 7291197 w 10511131"/>
              <a:gd name="connsiteY23-1230" fmla="*/ 15324 h 3556621"/>
              <a:gd name="connsiteX24-1231" fmla="*/ 10511131 w 10511131"/>
              <a:gd name="connsiteY24-1232" fmla="*/ 15324 h 3556621"/>
              <a:gd name="connsiteX25-1233" fmla="*/ 10511131 w 10511131"/>
              <a:gd name="connsiteY25-1234" fmla="*/ 3556620 h 3556621"/>
              <a:gd name="connsiteX26-1235" fmla="*/ 7291197 w 10511131"/>
              <a:gd name="connsiteY26-1236" fmla="*/ 3556620 h 3556621"/>
              <a:gd name="connsiteX27-1237" fmla="*/ 7291197 w 10511131"/>
              <a:gd name="connsiteY27-1238" fmla="*/ 3556621 h 3556621"/>
              <a:gd name="connsiteX28-1239" fmla="*/ 7282015 w 10511131"/>
              <a:gd name="connsiteY28-1240" fmla="*/ 3556620 h 3556621"/>
              <a:gd name="connsiteX29-1241" fmla="*/ 6427065 w 10511131"/>
              <a:gd name="connsiteY29-1242" fmla="*/ 3556620 h 3556621"/>
              <a:gd name="connsiteX30-1243" fmla="*/ 6427065 w 10511131"/>
              <a:gd name="connsiteY30-1244" fmla="*/ 3556527 h 3556621"/>
              <a:gd name="connsiteX31-1245" fmla="*/ 2785170 w 10511131"/>
              <a:gd name="connsiteY31-1246" fmla="*/ 3556129 h 3556621"/>
              <a:gd name="connsiteX32-1247" fmla="*/ 2783144 w 10511131"/>
              <a:gd name="connsiteY32-1248" fmla="*/ 3554162 h 3556621"/>
              <a:gd name="connsiteX33-1249" fmla="*/ 2781457 w 10511131"/>
              <a:gd name="connsiteY33-1250" fmla="*/ 3552195 h 3556621"/>
              <a:gd name="connsiteX34-1251" fmla="*/ 2777069 w 10511131"/>
              <a:gd name="connsiteY34-1252" fmla="*/ 3556621 h 3556621"/>
              <a:gd name="connsiteX35-1253" fmla="*/ 2328457 w 10511131"/>
              <a:gd name="connsiteY35-1254" fmla="*/ 3152159 h 3556621"/>
              <a:gd name="connsiteX36-1255" fmla="*/ 1559506 w 10511131"/>
              <a:gd name="connsiteY36-1256" fmla="*/ 3334470 h 3556621"/>
              <a:gd name="connsiteX37-1257" fmla="*/ 903973 w 10511131"/>
              <a:gd name="connsiteY37-1258" fmla="*/ 3207738 h 3556621"/>
              <a:gd name="connsiteX38-1259" fmla="*/ 413168 w 10511131"/>
              <a:gd name="connsiteY38-1260" fmla="*/ 2858854 h 3556621"/>
              <a:gd name="connsiteX39-1261" fmla="*/ 106668 w 10511131"/>
              <a:gd name="connsiteY39-1262" fmla="*/ 2336841 h 3556621"/>
              <a:gd name="connsiteX40-1263" fmla="*/ 0 w 10511131"/>
              <a:gd name="connsiteY40-1264" fmla="*/ 1690554 h 3556621"/>
              <a:gd name="connsiteX41-1265" fmla="*/ 106668 w 10511131"/>
              <a:gd name="connsiteY41-1266" fmla="*/ 1030660 h 3556621"/>
              <a:gd name="connsiteX42-1267" fmla="*/ 413168 w 10511131"/>
              <a:gd name="connsiteY42-1268" fmla="*/ 499793 h 3556621"/>
              <a:gd name="connsiteX43-1269" fmla="*/ 903973 w 10511131"/>
              <a:gd name="connsiteY43-1270" fmla="*/ 144188 h 3556621"/>
              <a:gd name="connsiteX44-1271" fmla="*/ 1416045 w 10511131"/>
              <a:gd name="connsiteY44-1272" fmla="*/ 18111 h 3556621"/>
              <a:gd name="connsiteX0-1273" fmla="*/ 1559506 w 10511131"/>
              <a:gd name="connsiteY0-1274" fmla="*/ 597851 h 3552539"/>
              <a:gd name="connsiteX1-1275" fmla="*/ 1159841 w 10511131"/>
              <a:gd name="connsiteY1-1276" fmla="*/ 688843 h 3552539"/>
              <a:gd name="connsiteX2-1277" fmla="*/ 893172 w 10511131"/>
              <a:gd name="connsiteY2-1278" fmla="*/ 932471 h 3552539"/>
              <a:gd name="connsiteX3-1279" fmla="*/ 744310 w 10511131"/>
              <a:gd name="connsiteY3-1280" fmla="*/ 1280535 h 3552539"/>
              <a:gd name="connsiteX4-1281" fmla="*/ 697727 w 10511131"/>
              <a:gd name="connsiteY4-1282" fmla="*/ 1684177 h 3552539"/>
              <a:gd name="connsiteX5-1283" fmla="*/ 744310 w 10511131"/>
              <a:gd name="connsiteY5-1284" fmla="*/ 2072080 h 3552539"/>
              <a:gd name="connsiteX6-1285" fmla="*/ 893172 w 10511131"/>
              <a:gd name="connsiteY6-1286" fmla="*/ 2411291 h 3552539"/>
              <a:gd name="connsiteX7-1287" fmla="*/ 1159841 w 10511131"/>
              <a:gd name="connsiteY7-1288" fmla="*/ 2653115 h 3552539"/>
              <a:gd name="connsiteX8-1289" fmla="*/ 1559506 w 10511131"/>
              <a:gd name="connsiteY8-1290" fmla="*/ 2743779 h 3552539"/>
              <a:gd name="connsiteX9-1291" fmla="*/ 1728621 w 10511131"/>
              <a:gd name="connsiteY9-1292" fmla="*/ 2735746 h 3552539"/>
              <a:gd name="connsiteX10-1293" fmla="*/ 1839677 w 10511131"/>
              <a:gd name="connsiteY10-1294" fmla="*/ 2703775 h 3552539"/>
              <a:gd name="connsiteX11-1295" fmla="*/ 1541953 w 10511131"/>
              <a:gd name="connsiteY11-1296" fmla="*/ 2432932 h 3552539"/>
              <a:gd name="connsiteX12-1297" fmla="*/ 1866007 w 10511131"/>
              <a:gd name="connsiteY12-1298" fmla="*/ 2086180 h 3552539"/>
              <a:gd name="connsiteX13-1299" fmla="*/ 2226178 w 10511131"/>
              <a:gd name="connsiteY13-1300" fmla="*/ 2415225 h 3552539"/>
              <a:gd name="connsiteX14-1301" fmla="*/ 2368289 w 10511131"/>
              <a:gd name="connsiteY14-1302" fmla="*/ 2117494 h 3552539"/>
              <a:gd name="connsiteX15-1303" fmla="*/ 2421622 w 10511131"/>
              <a:gd name="connsiteY15-1304" fmla="*/ 1686472 h 3552539"/>
              <a:gd name="connsiteX16-1305" fmla="*/ 2375040 w 10511131"/>
              <a:gd name="connsiteY16-1306" fmla="*/ 1282010 h 3552539"/>
              <a:gd name="connsiteX17-1307" fmla="*/ 2226178 w 10511131"/>
              <a:gd name="connsiteY17-1308" fmla="*/ 933127 h 3552539"/>
              <a:gd name="connsiteX18-1309" fmla="*/ 1959509 w 10511131"/>
              <a:gd name="connsiteY18-1310" fmla="*/ 688843 h 3552539"/>
              <a:gd name="connsiteX19-1311" fmla="*/ 1559506 w 10511131"/>
              <a:gd name="connsiteY19-1312" fmla="*/ 597851 h 3552539"/>
              <a:gd name="connsiteX20-1313" fmla="*/ 1416045 w 10511131"/>
              <a:gd name="connsiteY20-1314" fmla="*/ 14029 h 3552539"/>
              <a:gd name="connsiteX21-1315" fmla="*/ 1559506 w 10511131"/>
              <a:gd name="connsiteY21-1316" fmla="*/ 11242 h 3552539"/>
              <a:gd name="connsiteX22-1317" fmla="*/ 6427065 w 10511131"/>
              <a:gd name="connsiteY22-1318" fmla="*/ 11242 h 3552539"/>
              <a:gd name="connsiteX23-1319" fmla="*/ 7291197 w 10511131"/>
              <a:gd name="connsiteY23-1320" fmla="*/ 11242 h 3552539"/>
              <a:gd name="connsiteX24-1321" fmla="*/ 10511131 w 10511131"/>
              <a:gd name="connsiteY24-1322" fmla="*/ 11242 h 3552539"/>
              <a:gd name="connsiteX25-1323" fmla="*/ 10511131 w 10511131"/>
              <a:gd name="connsiteY25-1324" fmla="*/ 3552538 h 3552539"/>
              <a:gd name="connsiteX26-1325" fmla="*/ 7291197 w 10511131"/>
              <a:gd name="connsiteY26-1326" fmla="*/ 3552538 h 3552539"/>
              <a:gd name="connsiteX27-1327" fmla="*/ 7291197 w 10511131"/>
              <a:gd name="connsiteY27-1328" fmla="*/ 3552539 h 3552539"/>
              <a:gd name="connsiteX28-1329" fmla="*/ 7282015 w 10511131"/>
              <a:gd name="connsiteY28-1330" fmla="*/ 3552538 h 3552539"/>
              <a:gd name="connsiteX29-1331" fmla="*/ 6427065 w 10511131"/>
              <a:gd name="connsiteY29-1332" fmla="*/ 3552538 h 3552539"/>
              <a:gd name="connsiteX30-1333" fmla="*/ 6427065 w 10511131"/>
              <a:gd name="connsiteY30-1334" fmla="*/ 3552445 h 3552539"/>
              <a:gd name="connsiteX31-1335" fmla="*/ 2785170 w 10511131"/>
              <a:gd name="connsiteY31-1336" fmla="*/ 3552047 h 3552539"/>
              <a:gd name="connsiteX32-1337" fmla="*/ 2783144 w 10511131"/>
              <a:gd name="connsiteY32-1338" fmla="*/ 3550080 h 3552539"/>
              <a:gd name="connsiteX33-1339" fmla="*/ 2781457 w 10511131"/>
              <a:gd name="connsiteY33-1340" fmla="*/ 3548113 h 3552539"/>
              <a:gd name="connsiteX34-1341" fmla="*/ 2777069 w 10511131"/>
              <a:gd name="connsiteY34-1342" fmla="*/ 3552539 h 3552539"/>
              <a:gd name="connsiteX35-1343" fmla="*/ 2328457 w 10511131"/>
              <a:gd name="connsiteY35-1344" fmla="*/ 3148077 h 3552539"/>
              <a:gd name="connsiteX36-1345" fmla="*/ 1559506 w 10511131"/>
              <a:gd name="connsiteY36-1346" fmla="*/ 3330388 h 3552539"/>
              <a:gd name="connsiteX37-1347" fmla="*/ 903973 w 10511131"/>
              <a:gd name="connsiteY37-1348" fmla="*/ 3203656 h 3552539"/>
              <a:gd name="connsiteX38-1349" fmla="*/ 413168 w 10511131"/>
              <a:gd name="connsiteY38-1350" fmla="*/ 2854772 h 3552539"/>
              <a:gd name="connsiteX39-1351" fmla="*/ 106668 w 10511131"/>
              <a:gd name="connsiteY39-1352" fmla="*/ 2332759 h 3552539"/>
              <a:gd name="connsiteX40-1353" fmla="*/ 0 w 10511131"/>
              <a:gd name="connsiteY40-1354" fmla="*/ 1686472 h 3552539"/>
              <a:gd name="connsiteX41-1355" fmla="*/ 106668 w 10511131"/>
              <a:gd name="connsiteY41-1356" fmla="*/ 1026578 h 3552539"/>
              <a:gd name="connsiteX42-1357" fmla="*/ 413168 w 10511131"/>
              <a:gd name="connsiteY42-1358" fmla="*/ 495711 h 3552539"/>
              <a:gd name="connsiteX43-1359" fmla="*/ 903973 w 10511131"/>
              <a:gd name="connsiteY43-1360" fmla="*/ 140106 h 3552539"/>
              <a:gd name="connsiteX44-1361" fmla="*/ 1416045 w 10511131"/>
              <a:gd name="connsiteY44-1362" fmla="*/ 14029 h 3552539"/>
              <a:gd name="connsiteX0-1363" fmla="*/ 1559506 w 10511131"/>
              <a:gd name="connsiteY0-1364" fmla="*/ 586609 h 3541297"/>
              <a:gd name="connsiteX1-1365" fmla="*/ 1159841 w 10511131"/>
              <a:gd name="connsiteY1-1366" fmla="*/ 677601 h 3541297"/>
              <a:gd name="connsiteX2-1367" fmla="*/ 893172 w 10511131"/>
              <a:gd name="connsiteY2-1368" fmla="*/ 921229 h 3541297"/>
              <a:gd name="connsiteX3-1369" fmla="*/ 744310 w 10511131"/>
              <a:gd name="connsiteY3-1370" fmla="*/ 1269293 h 3541297"/>
              <a:gd name="connsiteX4-1371" fmla="*/ 697727 w 10511131"/>
              <a:gd name="connsiteY4-1372" fmla="*/ 1672935 h 3541297"/>
              <a:gd name="connsiteX5-1373" fmla="*/ 744310 w 10511131"/>
              <a:gd name="connsiteY5-1374" fmla="*/ 2060838 h 3541297"/>
              <a:gd name="connsiteX6-1375" fmla="*/ 893172 w 10511131"/>
              <a:gd name="connsiteY6-1376" fmla="*/ 2400049 h 3541297"/>
              <a:gd name="connsiteX7-1377" fmla="*/ 1159841 w 10511131"/>
              <a:gd name="connsiteY7-1378" fmla="*/ 2641873 h 3541297"/>
              <a:gd name="connsiteX8-1379" fmla="*/ 1559506 w 10511131"/>
              <a:gd name="connsiteY8-1380" fmla="*/ 2732537 h 3541297"/>
              <a:gd name="connsiteX9-1381" fmla="*/ 1728621 w 10511131"/>
              <a:gd name="connsiteY9-1382" fmla="*/ 2724504 h 3541297"/>
              <a:gd name="connsiteX10-1383" fmla="*/ 1839677 w 10511131"/>
              <a:gd name="connsiteY10-1384" fmla="*/ 2692533 h 3541297"/>
              <a:gd name="connsiteX11-1385" fmla="*/ 1541953 w 10511131"/>
              <a:gd name="connsiteY11-1386" fmla="*/ 2421690 h 3541297"/>
              <a:gd name="connsiteX12-1387" fmla="*/ 1866007 w 10511131"/>
              <a:gd name="connsiteY12-1388" fmla="*/ 2074938 h 3541297"/>
              <a:gd name="connsiteX13-1389" fmla="*/ 2226178 w 10511131"/>
              <a:gd name="connsiteY13-1390" fmla="*/ 2403983 h 3541297"/>
              <a:gd name="connsiteX14-1391" fmla="*/ 2368289 w 10511131"/>
              <a:gd name="connsiteY14-1392" fmla="*/ 2106252 h 3541297"/>
              <a:gd name="connsiteX15-1393" fmla="*/ 2421622 w 10511131"/>
              <a:gd name="connsiteY15-1394" fmla="*/ 1675230 h 3541297"/>
              <a:gd name="connsiteX16-1395" fmla="*/ 2375040 w 10511131"/>
              <a:gd name="connsiteY16-1396" fmla="*/ 1270768 h 3541297"/>
              <a:gd name="connsiteX17-1397" fmla="*/ 2226178 w 10511131"/>
              <a:gd name="connsiteY17-1398" fmla="*/ 921885 h 3541297"/>
              <a:gd name="connsiteX18-1399" fmla="*/ 1959509 w 10511131"/>
              <a:gd name="connsiteY18-1400" fmla="*/ 677601 h 3541297"/>
              <a:gd name="connsiteX19-1401" fmla="*/ 1559506 w 10511131"/>
              <a:gd name="connsiteY19-1402" fmla="*/ 586609 h 3541297"/>
              <a:gd name="connsiteX20-1403" fmla="*/ 1416045 w 10511131"/>
              <a:gd name="connsiteY20-1404" fmla="*/ 2787 h 3541297"/>
              <a:gd name="connsiteX21-1405" fmla="*/ 1559506 w 10511131"/>
              <a:gd name="connsiteY21-1406" fmla="*/ 0 h 3541297"/>
              <a:gd name="connsiteX22-1407" fmla="*/ 6427065 w 10511131"/>
              <a:gd name="connsiteY22-1408" fmla="*/ 0 h 3541297"/>
              <a:gd name="connsiteX23-1409" fmla="*/ 7291197 w 10511131"/>
              <a:gd name="connsiteY23-1410" fmla="*/ 0 h 3541297"/>
              <a:gd name="connsiteX24-1411" fmla="*/ 10511131 w 10511131"/>
              <a:gd name="connsiteY24-1412" fmla="*/ 0 h 3541297"/>
              <a:gd name="connsiteX25-1413" fmla="*/ 10511131 w 10511131"/>
              <a:gd name="connsiteY25-1414" fmla="*/ 3541296 h 3541297"/>
              <a:gd name="connsiteX26-1415" fmla="*/ 7291197 w 10511131"/>
              <a:gd name="connsiteY26-1416" fmla="*/ 3541296 h 3541297"/>
              <a:gd name="connsiteX27-1417" fmla="*/ 7291197 w 10511131"/>
              <a:gd name="connsiteY27-1418" fmla="*/ 3541297 h 3541297"/>
              <a:gd name="connsiteX28-1419" fmla="*/ 7282015 w 10511131"/>
              <a:gd name="connsiteY28-1420" fmla="*/ 3541296 h 3541297"/>
              <a:gd name="connsiteX29-1421" fmla="*/ 6427065 w 10511131"/>
              <a:gd name="connsiteY29-1422" fmla="*/ 3541296 h 3541297"/>
              <a:gd name="connsiteX30-1423" fmla="*/ 6427065 w 10511131"/>
              <a:gd name="connsiteY30-1424" fmla="*/ 3541203 h 3541297"/>
              <a:gd name="connsiteX31-1425" fmla="*/ 2785170 w 10511131"/>
              <a:gd name="connsiteY31-1426" fmla="*/ 3540805 h 3541297"/>
              <a:gd name="connsiteX32-1427" fmla="*/ 2783144 w 10511131"/>
              <a:gd name="connsiteY32-1428" fmla="*/ 3538838 h 3541297"/>
              <a:gd name="connsiteX33-1429" fmla="*/ 2781457 w 10511131"/>
              <a:gd name="connsiteY33-1430" fmla="*/ 3536871 h 3541297"/>
              <a:gd name="connsiteX34-1431" fmla="*/ 2777069 w 10511131"/>
              <a:gd name="connsiteY34-1432" fmla="*/ 3541297 h 3541297"/>
              <a:gd name="connsiteX35-1433" fmla="*/ 2328457 w 10511131"/>
              <a:gd name="connsiteY35-1434" fmla="*/ 3136835 h 3541297"/>
              <a:gd name="connsiteX36-1435" fmla="*/ 1559506 w 10511131"/>
              <a:gd name="connsiteY36-1436" fmla="*/ 3319146 h 3541297"/>
              <a:gd name="connsiteX37-1437" fmla="*/ 903973 w 10511131"/>
              <a:gd name="connsiteY37-1438" fmla="*/ 3192414 h 3541297"/>
              <a:gd name="connsiteX38-1439" fmla="*/ 413168 w 10511131"/>
              <a:gd name="connsiteY38-1440" fmla="*/ 2843530 h 3541297"/>
              <a:gd name="connsiteX39-1441" fmla="*/ 106668 w 10511131"/>
              <a:gd name="connsiteY39-1442" fmla="*/ 2321517 h 3541297"/>
              <a:gd name="connsiteX40-1443" fmla="*/ 0 w 10511131"/>
              <a:gd name="connsiteY40-1444" fmla="*/ 1675230 h 3541297"/>
              <a:gd name="connsiteX41-1445" fmla="*/ 106668 w 10511131"/>
              <a:gd name="connsiteY41-1446" fmla="*/ 1015336 h 3541297"/>
              <a:gd name="connsiteX42-1447" fmla="*/ 413168 w 10511131"/>
              <a:gd name="connsiteY42-1448" fmla="*/ 484469 h 3541297"/>
              <a:gd name="connsiteX43-1449" fmla="*/ 903973 w 10511131"/>
              <a:gd name="connsiteY43-1450" fmla="*/ 128864 h 3541297"/>
              <a:gd name="connsiteX44-1451" fmla="*/ 1416045 w 10511131"/>
              <a:gd name="connsiteY44-1452" fmla="*/ 2787 h 3541297"/>
              <a:gd name="connsiteX0-1453" fmla="*/ 1559506 w 10511131"/>
              <a:gd name="connsiteY0-1454" fmla="*/ 586609 h 3541297"/>
              <a:gd name="connsiteX1-1455" fmla="*/ 1159841 w 10511131"/>
              <a:gd name="connsiteY1-1456" fmla="*/ 677601 h 3541297"/>
              <a:gd name="connsiteX2-1457" fmla="*/ 893172 w 10511131"/>
              <a:gd name="connsiteY2-1458" fmla="*/ 921229 h 3541297"/>
              <a:gd name="connsiteX3-1459" fmla="*/ 744310 w 10511131"/>
              <a:gd name="connsiteY3-1460" fmla="*/ 1269293 h 3541297"/>
              <a:gd name="connsiteX4-1461" fmla="*/ 697727 w 10511131"/>
              <a:gd name="connsiteY4-1462" fmla="*/ 1672935 h 3541297"/>
              <a:gd name="connsiteX5-1463" fmla="*/ 744310 w 10511131"/>
              <a:gd name="connsiteY5-1464" fmla="*/ 2060838 h 3541297"/>
              <a:gd name="connsiteX6-1465" fmla="*/ 893172 w 10511131"/>
              <a:gd name="connsiteY6-1466" fmla="*/ 2400049 h 3541297"/>
              <a:gd name="connsiteX7-1467" fmla="*/ 1159841 w 10511131"/>
              <a:gd name="connsiteY7-1468" fmla="*/ 2641873 h 3541297"/>
              <a:gd name="connsiteX8-1469" fmla="*/ 1559506 w 10511131"/>
              <a:gd name="connsiteY8-1470" fmla="*/ 2732537 h 3541297"/>
              <a:gd name="connsiteX9-1471" fmla="*/ 1728621 w 10511131"/>
              <a:gd name="connsiteY9-1472" fmla="*/ 2724504 h 3541297"/>
              <a:gd name="connsiteX10-1473" fmla="*/ 1839677 w 10511131"/>
              <a:gd name="connsiteY10-1474" fmla="*/ 2692533 h 3541297"/>
              <a:gd name="connsiteX11-1475" fmla="*/ 1541953 w 10511131"/>
              <a:gd name="connsiteY11-1476" fmla="*/ 2421690 h 3541297"/>
              <a:gd name="connsiteX12-1477" fmla="*/ 1866007 w 10511131"/>
              <a:gd name="connsiteY12-1478" fmla="*/ 2074938 h 3541297"/>
              <a:gd name="connsiteX13-1479" fmla="*/ 2226178 w 10511131"/>
              <a:gd name="connsiteY13-1480" fmla="*/ 2403983 h 3541297"/>
              <a:gd name="connsiteX14-1481" fmla="*/ 2368289 w 10511131"/>
              <a:gd name="connsiteY14-1482" fmla="*/ 2106252 h 3541297"/>
              <a:gd name="connsiteX15-1483" fmla="*/ 2421622 w 10511131"/>
              <a:gd name="connsiteY15-1484" fmla="*/ 1675230 h 3541297"/>
              <a:gd name="connsiteX16-1485" fmla="*/ 2375040 w 10511131"/>
              <a:gd name="connsiteY16-1486" fmla="*/ 1270768 h 3541297"/>
              <a:gd name="connsiteX17-1487" fmla="*/ 2226178 w 10511131"/>
              <a:gd name="connsiteY17-1488" fmla="*/ 921885 h 3541297"/>
              <a:gd name="connsiteX18-1489" fmla="*/ 1959509 w 10511131"/>
              <a:gd name="connsiteY18-1490" fmla="*/ 677601 h 3541297"/>
              <a:gd name="connsiteX19-1491" fmla="*/ 1559506 w 10511131"/>
              <a:gd name="connsiteY19-1492" fmla="*/ 586609 h 3541297"/>
              <a:gd name="connsiteX20-1493" fmla="*/ 1416045 w 10511131"/>
              <a:gd name="connsiteY20-1494" fmla="*/ 2787 h 3541297"/>
              <a:gd name="connsiteX21-1495" fmla="*/ 1559506 w 10511131"/>
              <a:gd name="connsiteY21-1496" fmla="*/ 0 h 3541297"/>
              <a:gd name="connsiteX22-1497" fmla="*/ 6427065 w 10511131"/>
              <a:gd name="connsiteY22-1498" fmla="*/ 0 h 3541297"/>
              <a:gd name="connsiteX23-1499" fmla="*/ 7291197 w 10511131"/>
              <a:gd name="connsiteY23-1500" fmla="*/ 0 h 3541297"/>
              <a:gd name="connsiteX24-1501" fmla="*/ 10511131 w 10511131"/>
              <a:gd name="connsiteY24-1502" fmla="*/ 0 h 3541297"/>
              <a:gd name="connsiteX25-1503" fmla="*/ 10511131 w 10511131"/>
              <a:gd name="connsiteY25-1504" fmla="*/ 3541296 h 3541297"/>
              <a:gd name="connsiteX26-1505" fmla="*/ 7291197 w 10511131"/>
              <a:gd name="connsiteY26-1506" fmla="*/ 3541296 h 3541297"/>
              <a:gd name="connsiteX27-1507" fmla="*/ 7291197 w 10511131"/>
              <a:gd name="connsiteY27-1508" fmla="*/ 3541297 h 3541297"/>
              <a:gd name="connsiteX28-1509" fmla="*/ 7282015 w 10511131"/>
              <a:gd name="connsiteY28-1510" fmla="*/ 3541296 h 3541297"/>
              <a:gd name="connsiteX29-1511" fmla="*/ 6427065 w 10511131"/>
              <a:gd name="connsiteY29-1512" fmla="*/ 3541296 h 3541297"/>
              <a:gd name="connsiteX30-1513" fmla="*/ 6427065 w 10511131"/>
              <a:gd name="connsiteY30-1514" fmla="*/ 3541203 h 3541297"/>
              <a:gd name="connsiteX31-1515" fmla="*/ 2785170 w 10511131"/>
              <a:gd name="connsiteY31-1516" fmla="*/ 3540805 h 3541297"/>
              <a:gd name="connsiteX32-1517" fmla="*/ 2783144 w 10511131"/>
              <a:gd name="connsiteY32-1518" fmla="*/ 3538838 h 3541297"/>
              <a:gd name="connsiteX33-1519" fmla="*/ 2781457 w 10511131"/>
              <a:gd name="connsiteY33-1520" fmla="*/ 3536871 h 3541297"/>
              <a:gd name="connsiteX34-1521" fmla="*/ 2777069 w 10511131"/>
              <a:gd name="connsiteY34-1522" fmla="*/ 3541297 h 3541297"/>
              <a:gd name="connsiteX35-1523" fmla="*/ 2328457 w 10511131"/>
              <a:gd name="connsiteY35-1524" fmla="*/ 3136835 h 3541297"/>
              <a:gd name="connsiteX36-1525" fmla="*/ 1559506 w 10511131"/>
              <a:gd name="connsiteY36-1526" fmla="*/ 3319146 h 3541297"/>
              <a:gd name="connsiteX37-1527" fmla="*/ 903973 w 10511131"/>
              <a:gd name="connsiteY37-1528" fmla="*/ 3192414 h 3541297"/>
              <a:gd name="connsiteX38-1529" fmla="*/ 413168 w 10511131"/>
              <a:gd name="connsiteY38-1530" fmla="*/ 2843530 h 3541297"/>
              <a:gd name="connsiteX39-1531" fmla="*/ 106668 w 10511131"/>
              <a:gd name="connsiteY39-1532" fmla="*/ 2321517 h 3541297"/>
              <a:gd name="connsiteX40-1533" fmla="*/ 0 w 10511131"/>
              <a:gd name="connsiteY40-1534" fmla="*/ 1675230 h 3541297"/>
              <a:gd name="connsiteX41-1535" fmla="*/ 106668 w 10511131"/>
              <a:gd name="connsiteY41-1536" fmla="*/ 1015336 h 3541297"/>
              <a:gd name="connsiteX42-1537" fmla="*/ 413168 w 10511131"/>
              <a:gd name="connsiteY42-1538" fmla="*/ 484469 h 3541297"/>
              <a:gd name="connsiteX43-1539" fmla="*/ 903973 w 10511131"/>
              <a:gd name="connsiteY43-1540" fmla="*/ 128864 h 3541297"/>
              <a:gd name="connsiteX44-1541" fmla="*/ 1416045 w 10511131"/>
              <a:gd name="connsiteY44-1542" fmla="*/ 2787 h 35412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Lst>
            <a:rect l="l" t="t" r="r" b="b"/>
            <a:pathLst>
              <a:path w="10511131" h="3541297">
                <a:moveTo>
                  <a:pt x="1559506" y="586609"/>
                </a:moveTo>
                <a:cubicBezTo>
                  <a:pt x="1402543" y="586609"/>
                  <a:pt x="1269208" y="616940"/>
                  <a:pt x="1159841" y="677601"/>
                </a:cubicBezTo>
                <a:cubicBezTo>
                  <a:pt x="1050135" y="738262"/>
                  <a:pt x="961020" y="819417"/>
                  <a:pt x="893172" y="921229"/>
                </a:cubicBezTo>
                <a:cubicBezTo>
                  <a:pt x="824986" y="1023205"/>
                  <a:pt x="775365" y="1139281"/>
                  <a:pt x="744310" y="1269293"/>
                </a:cubicBezTo>
                <a:cubicBezTo>
                  <a:pt x="713255" y="1399468"/>
                  <a:pt x="697727" y="1534070"/>
                  <a:pt x="697727" y="1672935"/>
                </a:cubicBezTo>
                <a:cubicBezTo>
                  <a:pt x="697727" y="1806062"/>
                  <a:pt x="713255" y="1935253"/>
                  <a:pt x="744310" y="2060838"/>
                </a:cubicBezTo>
                <a:cubicBezTo>
                  <a:pt x="775365" y="2186587"/>
                  <a:pt x="824986" y="2299548"/>
                  <a:pt x="893172" y="2400049"/>
                </a:cubicBezTo>
                <a:cubicBezTo>
                  <a:pt x="961358" y="2500549"/>
                  <a:pt x="1050135" y="2581212"/>
                  <a:pt x="1159841" y="2641873"/>
                </a:cubicBezTo>
                <a:cubicBezTo>
                  <a:pt x="1269208" y="2702534"/>
                  <a:pt x="1402543" y="2732537"/>
                  <a:pt x="1559506" y="2732537"/>
                </a:cubicBezTo>
                <a:cubicBezTo>
                  <a:pt x="1633430" y="2732537"/>
                  <a:pt x="1690140" y="2729914"/>
                  <a:pt x="1728621" y="2724504"/>
                </a:cubicBezTo>
                <a:cubicBezTo>
                  <a:pt x="1767102" y="2719257"/>
                  <a:pt x="1803896" y="2708437"/>
                  <a:pt x="1839677" y="2692533"/>
                </a:cubicBezTo>
                <a:lnTo>
                  <a:pt x="1541953" y="2421690"/>
                </a:lnTo>
                <a:lnTo>
                  <a:pt x="1866007" y="2074938"/>
                </a:lnTo>
                <a:lnTo>
                  <a:pt x="2226178" y="2403983"/>
                </a:lnTo>
                <a:cubicBezTo>
                  <a:pt x="2285250" y="2323976"/>
                  <a:pt x="2332846" y="2224787"/>
                  <a:pt x="2368289" y="2106252"/>
                </a:cubicBezTo>
                <a:cubicBezTo>
                  <a:pt x="2403732" y="1987717"/>
                  <a:pt x="2421622" y="1844098"/>
                  <a:pt x="2421622" y="1675230"/>
                </a:cubicBezTo>
                <a:cubicBezTo>
                  <a:pt x="2421622" y="1536038"/>
                  <a:pt x="2406095" y="1401108"/>
                  <a:pt x="2375040" y="1270768"/>
                </a:cubicBezTo>
                <a:cubicBezTo>
                  <a:pt x="2343647" y="1140429"/>
                  <a:pt x="2294027" y="1024025"/>
                  <a:pt x="2226178" y="921885"/>
                </a:cubicBezTo>
                <a:cubicBezTo>
                  <a:pt x="2157992" y="819581"/>
                  <a:pt x="2069215" y="738262"/>
                  <a:pt x="1959509" y="677601"/>
                </a:cubicBezTo>
                <a:cubicBezTo>
                  <a:pt x="1850141" y="616940"/>
                  <a:pt x="1716469" y="586609"/>
                  <a:pt x="1559506" y="586609"/>
                </a:cubicBezTo>
                <a:close/>
                <a:moveTo>
                  <a:pt x="1416045" y="2787"/>
                </a:moveTo>
                <a:cubicBezTo>
                  <a:pt x="1503268" y="3345"/>
                  <a:pt x="1418398" y="5973"/>
                  <a:pt x="1559506" y="0"/>
                </a:cubicBezTo>
                <a:lnTo>
                  <a:pt x="6427065" y="0"/>
                </a:lnTo>
                <a:lnTo>
                  <a:pt x="7291197" y="0"/>
                </a:lnTo>
                <a:lnTo>
                  <a:pt x="10511131" y="0"/>
                </a:lnTo>
                <a:lnTo>
                  <a:pt x="10511131" y="3541296"/>
                </a:lnTo>
                <a:lnTo>
                  <a:pt x="7291197" y="3541296"/>
                </a:lnTo>
                <a:lnTo>
                  <a:pt x="7291197" y="3541297"/>
                </a:lnTo>
                <a:lnTo>
                  <a:pt x="7282015" y="3541296"/>
                </a:lnTo>
                <a:lnTo>
                  <a:pt x="6427065" y="3541296"/>
                </a:lnTo>
                <a:lnTo>
                  <a:pt x="6427065" y="3541203"/>
                </a:lnTo>
                <a:lnTo>
                  <a:pt x="2785170" y="3540805"/>
                </a:lnTo>
                <a:lnTo>
                  <a:pt x="2783144" y="3538838"/>
                </a:lnTo>
                <a:cubicBezTo>
                  <a:pt x="2782469" y="3538182"/>
                  <a:pt x="2781794" y="3537526"/>
                  <a:pt x="2781457" y="3536871"/>
                </a:cubicBezTo>
                <a:lnTo>
                  <a:pt x="2777069" y="3541297"/>
                </a:lnTo>
                <a:lnTo>
                  <a:pt x="2328457" y="3136835"/>
                </a:lnTo>
                <a:cubicBezTo>
                  <a:pt x="2118160" y="3258321"/>
                  <a:pt x="1861618" y="3319146"/>
                  <a:pt x="1559506" y="3319146"/>
                </a:cubicBezTo>
                <a:cubicBezTo>
                  <a:pt x="1316804" y="3319146"/>
                  <a:pt x="1098068" y="3276847"/>
                  <a:pt x="903973" y="3192414"/>
                </a:cubicBezTo>
                <a:cubicBezTo>
                  <a:pt x="710217" y="3107980"/>
                  <a:pt x="546502" y="2991740"/>
                  <a:pt x="413168" y="2843530"/>
                </a:cubicBezTo>
                <a:cubicBezTo>
                  <a:pt x="280171" y="2695485"/>
                  <a:pt x="177892" y="2521371"/>
                  <a:pt x="106668" y="2321517"/>
                </a:cubicBezTo>
                <a:cubicBezTo>
                  <a:pt x="35781" y="2121499"/>
                  <a:pt x="0" y="1906234"/>
                  <a:pt x="0" y="1675230"/>
                </a:cubicBezTo>
                <a:cubicBezTo>
                  <a:pt x="0" y="1438160"/>
                  <a:pt x="35781" y="1218305"/>
                  <a:pt x="106668" y="1015336"/>
                </a:cubicBezTo>
                <a:cubicBezTo>
                  <a:pt x="177892" y="812531"/>
                  <a:pt x="280171" y="635466"/>
                  <a:pt x="413168" y="484469"/>
                </a:cubicBezTo>
                <a:cubicBezTo>
                  <a:pt x="546502" y="333308"/>
                  <a:pt x="736827" y="209144"/>
                  <a:pt x="903973" y="128864"/>
                </a:cubicBezTo>
                <a:cubicBezTo>
                  <a:pt x="1071119" y="48584"/>
                  <a:pt x="1294447" y="2230"/>
                  <a:pt x="1416045" y="2787"/>
                </a:cubicBezTo>
                <a:close/>
              </a:path>
            </a:pathLst>
          </a:custGeom>
          <a:solidFill>
            <a:srgbClr val="01A89E"/>
          </a:solidFill>
          <a:ln w="28575" cap="flat" cmpd="sng" algn="ctr">
            <a:noFill/>
            <a:prstDash val="solid"/>
            <a:miter lim="800000"/>
          </a:ln>
          <a:effectLst/>
        </p:spPr>
        <p:txBody>
          <a:bodyPr rtlCol="0" anchor="ctr"/>
          <a:p>
            <a:pPr algn="ctr"/>
            <a:endParaRPr kumimoji="1" lang="zh-CN" altLang="en-US" sz="1500" b="1" dirty="0">
              <a:solidFill>
                <a:srgbClr val="222222"/>
              </a:solidFill>
              <a:latin typeface="黑体" panose="02010609060101010101" charset="-122"/>
              <a:ea typeface="黑体" panose="02010609060101010101" charset="-122"/>
              <a:cs typeface="黑体" panose="02010609060101010101" charset="-122"/>
              <a:sym typeface="Arial" panose="020B0604020202020204" pitchFamily="34" charset="0"/>
            </a:endParaRPr>
          </a:p>
        </p:txBody>
      </p:sp>
      <p:sp>
        <p:nvSpPr>
          <p:cNvPr id="16" name="矩形 15"/>
          <p:cNvSpPr/>
          <p:nvPr>
            <p:custDataLst>
              <p:tags r:id="rId3"/>
            </p:custDataLst>
          </p:nvPr>
        </p:nvSpPr>
        <p:spPr>
          <a:xfrm>
            <a:off x="2819400" y="1916430"/>
            <a:ext cx="5506720" cy="2139315"/>
          </a:xfrm>
          <a:prstGeom prst="rect">
            <a:avLst/>
          </a:prstGeom>
        </p:spPr>
        <p:txBody>
          <a:bodyPr wrap="square" anchor="t">
            <a:spAutoFit/>
          </a:bodyPr>
          <a:p>
            <a:pPr marL="285750" lvl="0" indent="-285750" algn="l" fontAlgn="ctr">
              <a:lnSpc>
                <a:spcPct val="130000"/>
              </a:lnSpc>
              <a:spcBef>
                <a:spcPts val="1000"/>
              </a:spcBef>
              <a:spcAft>
                <a:spcPts val="0"/>
              </a:spcAft>
              <a:buSzPct val="100000"/>
              <a:buFont typeface="Wingdings" panose="05000000000000000000" charset="0"/>
              <a:buChar char="l"/>
            </a:pPr>
            <a:r>
              <a:rPr lang="en-US" sz="1600" spc="150">
                <a:solidFill>
                  <a:srgbClr val="FFFFFF"/>
                </a:solidFill>
                <a:latin typeface="黑体" panose="02010609060101010101" charset="-122"/>
                <a:ea typeface="黑体" panose="02010609060101010101" charset="-122"/>
                <a:cs typeface="黑体" panose="02010609060101010101" charset="-122"/>
              </a:rPr>
              <a:t>跨境电商是指分属于不同国家的交易主体，通过电子商务手段将传统进出口贸易中的展示、洽谈和成交环节电子化，并通过跨境物流及异地仓储送达商品、完成交易的一种国际商业活动。</a:t>
            </a:r>
            <a:endParaRPr lang="en-US" sz="1600" spc="150">
              <a:solidFill>
                <a:srgbClr val="FFFFFF"/>
              </a:solidFill>
              <a:latin typeface="黑体" panose="02010609060101010101" charset="-122"/>
              <a:ea typeface="黑体" panose="02010609060101010101" charset="-122"/>
              <a:cs typeface="黑体" panose="02010609060101010101"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en-US" sz="1600" spc="150">
                <a:solidFill>
                  <a:srgbClr val="FFFFFF"/>
                </a:solidFill>
                <a:latin typeface="黑体" panose="02010609060101010101" charset="-122"/>
                <a:ea typeface="黑体" panose="02010609060101010101" charset="-122"/>
                <a:cs typeface="黑体" panose="02010609060101010101" charset="-122"/>
              </a:rPr>
              <a:t>跨境电商会涉及多个国家进行交易，国际贸易必须遵循国际准则和规范，不能扰乱国际贸易秩序。</a:t>
            </a:r>
            <a:endParaRPr lang="en-US" sz="1600" spc="150">
              <a:solidFill>
                <a:srgbClr val="FFFFFF"/>
              </a:solidFill>
              <a:latin typeface="黑体" panose="02010609060101010101" charset="-122"/>
              <a:ea typeface="黑体" panose="02010609060101010101" charset="-122"/>
              <a:cs typeface="黑体" panose="02010609060101010101" charset="-122"/>
            </a:endParaRPr>
          </a:p>
        </p:txBody>
      </p:sp>
      <p:sp>
        <p:nvSpPr>
          <p:cNvPr id="2" name="矩形 1"/>
          <p:cNvSpPr/>
          <p:nvPr/>
        </p:nvSpPr>
        <p:spPr>
          <a:xfrm>
            <a:off x="689469" y="233665"/>
            <a:ext cx="3383280" cy="521970"/>
          </a:xfrm>
          <a:prstGeom prst="rect">
            <a:avLst/>
          </a:prstGeom>
        </p:spPr>
        <p:txBody>
          <a:bodyPr wrap="none">
            <a:spAutoFit/>
          </a:bodyPr>
          <a:p>
            <a:pPr algn="l"/>
            <a:r>
              <a:rPr lang="zh-CN" altLang="en-US" sz="2800" dirty="0">
                <a:solidFill>
                  <a:schemeClr val="tx1"/>
                </a:solidFill>
                <a:latin typeface="黑体" panose="02010609060101010101" charset="-122"/>
                <a:ea typeface="黑体" panose="02010609060101010101" charset="-122"/>
                <a:cs typeface="黑体" panose="02010609060101010101" charset="-122"/>
                <a:sym typeface="+mn-lt"/>
              </a:rPr>
              <a:t>商务礼仪的基本要求</a:t>
            </a:r>
            <a:endParaRPr lang="zh-CN" altLang="en-US" sz="2800" dirty="0">
              <a:solidFill>
                <a:schemeClr val="tx1"/>
              </a:solidFill>
              <a:latin typeface="黑体" panose="02010609060101010101" charset="-122"/>
              <a:ea typeface="黑体" panose="02010609060101010101" charset="-122"/>
              <a:cs typeface="黑体" panose="02010609060101010101" charset="-122"/>
              <a:sym typeface="+mn-lt"/>
            </a:endParaRPr>
          </a:p>
        </p:txBody>
      </p:sp>
      <p:sp>
        <p:nvSpPr>
          <p:cNvPr id="3" name="泪滴形 2"/>
          <p:cNvSpPr/>
          <p:nvPr/>
        </p:nvSpPr>
        <p:spPr>
          <a:xfrm>
            <a:off x="803275" y="1068705"/>
            <a:ext cx="360045" cy="360045"/>
          </a:xfrm>
          <a:prstGeom prst="teardrop">
            <a:avLst/>
          </a:prstGeom>
          <a:solidFill>
            <a:srgbClr val="04C0B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1165225" y="1005840"/>
            <a:ext cx="3326765" cy="398780"/>
          </a:xfrm>
          <a:prstGeom prst="rect">
            <a:avLst/>
          </a:prstGeom>
          <a:noFill/>
        </p:spPr>
        <p:txBody>
          <a:bodyPr wrap="square" rtlCol="0">
            <a:spAutoFit/>
          </a:bodyPr>
          <a:p>
            <a:pPr algn="l">
              <a:buClrTx/>
              <a:buSzTx/>
              <a:buFontTx/>
            </a:pPr>
            <a:r>
              <a:rPr lang="zh-CN" altLang="en-US" sz="2000" b="1" dirty="0">
                <a:solidFill>
                  <a:srgbClr val="00544F"/>
                </a:solidFill>
                <a:latin typeface="黑体" panose="02010609060101010101" charset="-122"/>
                <a:ea typeface="黑体" panose="02010609060101010101" charset="-122"/>
                <a:cs typeface="黑体" panose="02010609060101010101" charset="-122"/>
                <a:sym typeface="+mn-ea"/>
              </a:rPr>
              <a:t>遵循国际准则和规范</a:t>
            </a:r>
            <a:endParaRPr lang="zh-CN" altLang="en-US" sz="2000" b="1" dirty="0">
              <a:solidFill>
                <a:srgbClr val="00544F"/>
              </a:solidFill>
              <a:latin typeface="黑体" panose="02010609060101010101" charset="-122"/>
              <a:ea typeface="黑体" panose="02010609060101010101" charset="-122"/>
              <a:cs typeface="黑体" panose="02010609060101010101" charset="-122"/>
              <a:sym typeface="+mn-ea"/>
            </a:endParaRPr>
          </a:p>
        </p:txBody>
      </p:sp>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395345" y="439420"/>
            <a:ext cx="1877060" cy="645160"/>
          </a:xfrm>
          <a:prstGeom prst="rect">
            <a:avLst/>
          </a:prstGeom>
          <a:noFill/>
        </p:spPr>
        <p:txBody>
          <a:bodyPr wrap="square" rtlCol="0">
            <a:spAutoFit/>
          </a:bodyPr>
          <a:p>
            <a:r>
              <a:rPr lang="zh-CN" altLang="en-US" sz="3600">
                <a:latin typeface="黑体" panose="02010609060101010101" charset="-122"/>
                <a:ea typeface="黑体" panose="02010609060101010101" charset="-122"/>
                <a:cs typeface="黑体" panose="02010609060101010101" charset="-122"/>
              </a:rPr>
              <a:t>目  录</a:t>
            </a:r>
            <a:endParaRPr lang="zh-CN" altLang="en-US" sz="3600">
              <a:latin typeface="黑体" panose="02010609060101010101" charset="-122"/>
              <a:ea typeface="黑体" panose="02010609060101010101" charset="-122"/>
              <a:cs typeface="黑体" panose="02010609060101010101" charset="-122"/>
            </a:endParaRPr>
          </a:p>
        </p:txBody>
      </p:sp>
      <p:grpSp>
        <p:nvGrpSpPr>
          <p:cNvPr id="25" name="组合 24"/>
          <p:cNvGrpSpPr/>
          <p:nvPr/>
        </p:nvGrpSpPr>
        <p:grpSpPr>
          <a:xfrm>
            <a:off x="2205990" y="1823720"/>
            <a:ext cx="619760" cy="2575560"/>
            <a:chOff x="1779" y="2194"/>
            <a:chExt cx="976" cy="4056"/>
          </a:xfrm>
        </p:grpSpPr>
        <p:grpSp>
          <p:nvGrpSpPr>
            <p:cNvPr id="15" name="组合 14"/>
            <p:cNvGrpSpPr/>
            <p:nvPr/>
          </p:nvGrpSpPr>
          <p:grpSpPr>
            <a:xfrm>
              <a:off x="1779" y="2194"/>
              <a:ext cx="976" cy="1060"/>
              <a:chOff x="1679" y="2194"/>
              <a:chExt cx="976" cy="1060"/>
            </a:xfrm>
          </p:grpSpPr>
          <p:sp>
            <p:nvSpPr>
              <p:cNvPr id="9" name="菱形 8"/>
              <p:cNvSpPr/>
              <p:nvPr/>
            </p:nvSpPr>
            <p:spPr>
              <a:xfrm>
                <a:off x="1679" y="2194"/>
                <a:ext cx="976" cy="1060"/>
              </a:xfrm>
              <a:prstGeom prst="diamond">
                <a:avLst/>
              </a:prstGeom>
              <a:solidFill>
                <a:srgbClr val="1ABB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tx1">
                      <a:lumMod val="75000"/>
                      <a:lumOff val="25000"/>
                    </a:schemeClr>
                  </a:solidFill>
                  <a:cs typeface="黑体" panose="02010609060101010101" charset="-122"/>
                </a:endParaRPr>
              </a:p>
            </p:txBody>
          </p:sp>
          <p:sp>
            <p:nvSpPr>
              <p:cNvPr id="14" name="文本框 13"/>
              <p:cNvSpPr txBox="1"/>
              <p:nvPr/>
            </p:nvSpPr>
            <p:spPr>
              <a:xfrm>
                <a:off x="1729" y="2406"/>
                <a:ext cx="910" cy="628"/>
              </a:xfrm>
              <a:prstGeom prst="rect">
                <a:avLst/>
              </a:prstGeom>
              <a:noFill/>
            </p:spPr>
            <p:txBody>
              <a:bodyPr wrap="square" rtlCol="0">
                <a:spAutoFit/>
              </a:bodyPr>
              <a:p>
                <a:r>
                  <a:rPr lang="en-US" altLang="zh-CN" sz="2000">
                    <a:cs typeface="黑体" panose="02010609060101010101" charset="-122"/>
                  </a:rPr>
                  <a:t>1.1</a:t>
                </a:r>
                <a:endParaRPr lang="en-US" altLang="zh-CN" sz="2000">
                  <a:cs typeface="黑体" panose="02010609060101010101" charset="-122"/>
                </a:endParaRPr>
              </a:p>
            </p:txBody>
          </p:sp>
        </p:grpSp>
        <p:grpSp>
          <p:nvGrpSpPr>
            <p:cNvPr id="16" name="组合 15"/>
            <p:cNvGrpSpPr/>
            <p:nvPr/>
          </p:nvGrpSpPr>
          <p:grpSpPr>
            <a:xfrm>
              <a:off x="1779" y="3692"/>
              <a:ext cx="976" cy="1060"/>
              <a:chOff x="1679" y="2194"/>
              <a:chExt cx="976" cy="1060"/>
            </a:xfrm>
          </p:grpSpPr>
          <p:sp>
            <p:nvSpPr>
              <p:cNvPr id="17" name="菱形 16"/>
              <p:cNvSpPr/>
              <p:nvPr/>
            </p:nvSpPr>
            <p:spPr>
              <a:xfrm>
                <a:off x="1679" y="2194"/>
                <a:ext cx="976" cy="1060"/>
              </a:xfrm>
              <a:prstGeom prst="diamond">
                <a:avLst/>
              </a:prstGeom>
              <a:solidFill>
                <a:srgbClr val="1ABB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tx1">
                      <a:lumMod val="75000"/>
                      <a:lumOff val="25000"/>
                    </a:schemeClr>
                  </a:solidFill>
                  <a:cs typeface="黑体" panose="02010609060101010101" charset="-122"/>
                </a:endParaRPr>
              </a:p>
            </p:txBody>
          </p:sp>
          <p:sp>
            <p:nvSpPr>
              <p:cNvPr id="18" name="文本框 17"/>
              <p:cNvSpPr txBox="1"/>
              <p:nvPr/>
            </p:nvSpPr>
            <p:spPr>
              <a:xfrm>
                <a:off x="1729" y="2406"/>
                <a:ext cx="910" cy="628"/>
              </a:xfrm>
              <a:prstGeom prst="rect">
                <a:avLst/>
              </a:prstGeom>
              <a:noFill/>
            </p:spPr>
            <p:txBody>
              <a:bodyPr wrap="square" rtlCol="0">
                <a:spAutoFit/>
              </a:bodyPr>
              <a:p>
                <a:r>
                  <a:rPr lang="en-US" altLang="zh-CN" sz="2000">
                    <a:cs typeface="黑体" panose="02010609060101010101" charset="-122"/>
                  </a:rPr>
                  <a:t>1.2</a:t>
                </a:r>
                <a:endParaRPr lang="en-US" altLang="zh-CN" sz="2000">
                  <a:cs typeface="黑体" panose="02010609060101010101" charset="-122"/>
                </a:endParaRPr>
              </a:p>
            </p:txBody>
          </p:sp>
        </p:grpSp>
        <p:grpSp>
          <p:nvGrpSpPr>
            <p:cNvPr id="19" name="组合 18"/>
            <p:cNvGrpSpPr/>
            <p:nvPr/>
          </p:nvGrpSpPr>
          <p:grpSpPr>
            <a:xfrm>
              <a:off x="1779" y="5190"/>
              <a:ext cx="976" cy="1060"/>
              <a:chOff x="1679" y="2194"/>
              <a:chExt cx="976" cy="1060"/>
            </a:xfrm>
          </p:grpSpPr>
          <p:sp>
            <p:nvSpPr>
              <p:cNvPr id="20" name="菱形 19"/>
              <p:cNvSpPr/>
              <p:nvPr/>
            </p:nvSpPr>
            <p:spPr>
              <a:xfrm>
                <a:off x="1679" y="2194"/>
                <a:ext cx="976" cy="1060"/>
              </a:xfrm>
              <a:prstGeom prst="diamond">
                <a:avLst/>
              </a:prstGeom>
              <a:solidFill>
                <a:srgbClr val="1ABB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tx1">
                      <a:lumMod val="75000"/>
                      <a:lumOff val="25000"/>
                    </a:schemeClr>
                  </a:solidFill>
                  <a:cs typeface="黑体" panose="02010609060101010101" charset="-122"/>
                </a:endParaRPr>
              </a:p>
            </p:txBody>
          </p:sp>
          <p:sp>
            <p:nvSpPr>
              <p:cNvPr id="21" name="文本框 20"/>
              <p:cNvSpPr txBox="1"/>
              <p:nvPr/>
            </p:nvSpPr>
            <p:spPr>
              <a:xfrm>
                <a:off x="1729" y="2406"/>
                <a:ext cx="910" cy="628"/>
              </a:xfrm>
              <a:prstGeom prst="rect">
                <a:avLst/>
              </a:prstGeom>
              <a:noFill/>
            </p:spPr>
            <p:txBody>
              <a:bodyPr wrap="square" rtlCol="0">
                <a:spAutoFit/>
              </a:bodyPr>
              <a:p>
                <a:r>
                  <a:rPr lang="en-US" altLang="zh-CN" sz="2000">
                    <a:cs typeface="黑体" panose="02010609060101010101" charset="-122"/>
                  </a:rPr>
                  <a:t>1.3</a:t>
                </a:r>
                <a:endParaRPr lang="en-US" altLang="zh-CN" sz="2000">
                  <a:cs typeface="黑体" panose="02010609060101010101" charset="-122"/>
                </a:endParaRPr>
              </a:p>
            </p:txBody>
          </p:sp>
        </p:grpSp>
      </p:grpSp>
      <p:sp>
        <p:nvSpPr>
          <p:cNvPr id="26" name="文本框 25"/>
          <p:cNvSpPr txBox="1"/>
          <p:nvPr/>
        </p:nvSpPr>
        <p:spPr>
          <a:xfrm>
            <a:off x="3062605" y="1958340"/>
            <a:ext cx="3180715" cy="398780"/>
          </a:xfrm>
          <a:prstGeom prst="rect">
            <a:avLst/>
          </a:prstGeom>
          <a:noFill/>
        </p:spPr>
        <p:txBody>
          <a:bodyPr wrap="square" rtlCol="0">
            <a:spAutoFit/>
          </a:bodyPr>
          <a:p>
            <a:r>
              <a:rPr lang="zh-CN" altLang="en-US" sz="2000">
                <a:latin typeface="黑体" panose="02010609060101010101" charset="-122"/>
                <a:ea typeface="黑体" panose="02010609060101010101" charset="-122"/>
                <a:cs typeface="黑体" panose="02010609060101010101" charset="-122"/>
              </a:rPr>
              <a:t>跨文化商务礼仪</a:t>
            </a:r>
            <a:endParaRPr lang="zh-CN" altLang="en-US" sz="2000">
              <a:latin typeface="黑体" panose="02010609060101010101" charset="-122"/>
              <a:ea typeface="黑体" panose="02010609060101010101" charset="-122"/>
              <a:cs typeface="黑体" panose="02010609060101010101" charset="-122"/>
            </a:endParaRPr>
          </a:p>
        </p:txBody>
      </p:sp>
      <p:grpSp>
        <p:nvGrpSpPr>
          <p:cNvPr id="44" name="组合 43"/>
          <p:cNvGrpSpPr/>
          <p:nvPr/>
        </p:nvGrpSpPr>
        <p:grpSpPr>
          <a:xfrm>
            <a:off x="3062605" y="2912110"/>
            <a:ext cx="3585210" cy="1347470"/>
            <a:chOff x="-3089" y="3893"/>
            <a:chExt cx="5646" cy="2122"/>
          </a:xfrm>
        </p:grpSpPr>
        <p:sp>
          <p:nvSpPr>
            <p:cNvPr id="47" name="文本框 46"/>
            <p:cNvSpPr txBox="1"/>
            <p:nvPr/>
          </p:nvSpPr>
          <p:spPr>
            <a:xfrm>
              <a:off x="-3089" y="3893"/>
              <a:ext cx="5563" cy="628"/>
            </a:xfrm>
            <a:prstGeom prst="rect">
              <a:avLst/>
            </a:prstGeom>
            <a:noFill/>
          </p:spPr>
          <p:txBody>
            <a:bodyPr wrap="square" rtlCol="0">
              <a:spAutoFit/>
            </a:bodyPr>
            <a:p>
              <a:r>
                <a:rPr lang="zh-CN" altLang="en-US" sz="2000">
                  <a:latin typeface="黑体" panose="02010609060101010101" charset="-122"/>
                  <a:ea typeface="黑体" panose="02010609060101010101" charset="-122"/>
                  <a:cs typeface="黑体" panose="02010609060101010101" charset="-122"/>
                </a:rPr>
                <a:t>规范的商务英语函电主要内容</a:t>
              </a:r>
              <a:endParaRPr lang="zh-CN" altLang="en-US" sz="2000">
                <a:latin typeface="黑体" panose="02010609060101010101" charset="-122"/>
                <a:ea typeface="黑体" panose="02010609060101010101" charset="-122"/>
                <a:cs typeface="黑体" panose="02010609060101010101" charset="-122"/>
              </a:endParaRPr>
            </a:p>
          </p:txBody>
        </p:sp>
        <p:sp>
          <p:nvSpPr>
            <p:cNvPr id="48" name="文本框 47"/>
            <p:cNvSpPr txBox="1"/>
            <p:nvPr/>
          </p:nvSpPr>
          <p:spPr>
            <a:xfrm>
              <a:off x="-2976" y="5387"/>
              <a:ext cx="5533" cy="628"/>
            </a:xfrm>
            <a:prstGeom prst="rect">
              <a:avLst/>
            </a:prstGeom>
            <a:noFill/>
          </p:spPr>
          <p:txBody>
            <a:bodyPr wrap="square" rtlCol="0">
              <a:spAutoFit/>
            </a:bodyPr>
            <a:p>
              <a:r>
                <a:rPr lang="zh-CN" altLang="en-US" sz="2000">
                  <a:latin typeface="黑体" panose="02010609060101010101" charset="-122"/>
                  <a:ea typeface="黑体" panose="02010609060101010101" charset="-122"/>
                  <a:cs typeface="黑体" panose="02010609060101010101" charset="-122"/>
                </a:rPr>
                <a:t>规范的商务英语函电的写作</a:t>
              </a:r>
              <a:endParaRPr lang="zh-CN" altLang="en-US" sz="2000">
                <a:latin typeface="黑体" panose="02010609060101010101" charset="-122"/>
                <a:ea typeface="黑体" panose="02010609060101010101" charset="-122"/>
                <a:cs typeface="黑体" panose="02010609060101010101" charset="-122"/>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C:\Users\Administrator\Desktop\蓝色简约商务广告名片设计.png"/>
          <p:cNvPicPr>
            <a:picLocks noChangeAspect="1" noChangeArrowheads="1"/>
          </p:cNvPicPr>
          <p:nvPr/>
        </p:nvPicPr>
        <p:blipFill rotWithShape="1">
          <a:blip r:embed="rId1">
            <a:extLst>
              <a:ext uri="{28A0092B-C50C-407E-A947-70E740481C1C}">
                <a14:useLocalDpi xmlns:a14="http://schemas.microsoft.com/office/drawing/2010/main" val="0"/>
              </a:ext>
            </a:extLst>
          </a:blip>
          <a:srcRect l="163" t="53388" r="-163" b="28231"/>
          <a:stretch>
            <a:fillRect/>
          </a:stretch>
        </p:blipFill>
        <p:spPr bwMode="auto">
          <a:xfrm>
            <a:off x="0" y="2266294"/>
            <a:ext cx="9144239" cy="2898599"/>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2910790" y="1471564"/>
            <a:ext cx="3243580" cy="1014730"/>
          </a:xfrm>
          <a:prstGeom prst="rect">
            <a:avLst/>
          </a:prstGeom>
        </p:spPr>
        <p:txBody>
          <a:bodyPr wrap="none">
            <a:spAutoFit/>
          </a:bodyPr>
          <a:lstStyle/>
          <a:p>
            <a:r>
              <a:rPr lang="zh-CN" altLang="en-US" sz="6000" b="1" dirty="0" smtClean="0">
                <a:solidFill>
                  <a:srgbClr val="04C0BF"/>
                </a:solidFill>
                <a:latin typeface="黑体" panose="02010609060101010101" charset="-122"/>
                <a:ea typeface="黑体" panose="02010609060101010101" charset="-122"/>
                <a:cs typeface="黑体" panose="02010609060101010101" charset="-122"/>
              </a:rPr>
              <a:t>谢谢大家</a:t>
            </a:r>
            <a:endParaRPr lang="zh-CN" altLang="en-US" sz="6000" b="1" dirty="0" smtClean="0">
              <a:solidFill>
                <a:srgbClr val="04C0BF"/>
              </a:solidFill>
              <a:latin typeface="黑体" panose="02010609060101010101" charset="-122"/>
              <a:ea typeface="黑体" panose="02010609060101010101" charset="-122"/>
              <a:cs typeface="黑体" panose="02010609060101010101"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任意多边形 241"/>
          <p:cNvSpPr/>
          <p:nvPr/>
        </p:nvSpPr>
        <p:spPr>
          <a:xfrm>
            <a:off x="-3334" y="2561590"/>
            <a:ext cx="3499961" cy="916305"/>
          </a:xfrm>
          <a:custGeom>
            <a:avLst/>
            <a:gdLst>
              <a:gd name="connsiteX0" fmla="*/ 1 w 8461"/>
              <a:gd name="connsiteY0" fmla="*/ 662 h 1624"/>
              <a:gd name="connsiteX1" fmla="*/ 9 w 8461"/>
              <a:gd name="connsiteY1" fmla="*/ 0 h 1624"/>
              <a:gd name="connsiteX2" fmla="*/ 7652 w 8461"/>
              <a:gd name="connsiteY2" fmla="*/ 0 h 1624"/>
              <a:gd name="connsiteX3" fmla="*/ 8462 w 8461"/>
              <a:gd name="connsiteY3" fmla="*/ 810 h 1624"/>
              <a:gd name="connsiteX4" fmla="*/ 8462 w 8461"/>
              <a:gd name="connsiteY4" fmla="*/ 810 h 1624"/>
              <a:gd name="connsiteX5" fmla="*/ 7652 w 8461"/>
              <a:gd name="connsiteY5" fmla="*/ 1620 h 1624"/>
              <a:gd name="connsiteX6" fmla="*/ 834 w 8461"/>
              <a:gd name="connsiteY6" fmla="*/ 1607 h 1624"/>
              <a:gd name="connsiteX7" fmla="*/ 2712 w 8461"/>
              <a:gd name="connsiteY7" fmla="*/ 1615 h 1624"/>
              <a:gd name="connsiteX8" fmla="*/ 1614 w 8461"/>
              <a:gd name="connsiteY8" fmla="*/ 1600 h 1624"/>
              <a:gd name="connsiteX9" fmla="*/ 6 w 8461"/>
              <a:gd name="connsiteY9" fmla="*/ 1600 h 1624"/>
              <a:gd name="connsiteX10" fmla="*/ 1 w 8461"/>
              <a:gd name="connsiteY10" fmla="*/ 662 h 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62" h="1624">
                <a:moveTo>
                  <a:pt x="1" y="662"/>
                </a:moveTo>
                <a:cubicBezTo>
                  <a:pt x="1" y="215"/>
                  <a:pt x="-4" y="1588"/>
                  <a:pt x="9" y="0"/>
                </a:cubicBezTo>
                <a:lnTo>
                  <a:pt x="7652" y="0"/>
                </a:lnTo>
                <a:cubicBezTo>
                  <a:pt x="8100" y="0"/>
                  <a:pt x="8462" y="363"/>
                  <a:pt x="8462" y="810"/>
                </a:cubicBezTo>
                <a:lnTo>
                  <a:pt x="8462" y="810"/>
                </a:lnTo>
                <a:cubicBezTo>
                  <a:pt x="8462" y="1257"/>
                  <a:pt x="8100" y="1620"/>
                  <a:pt x="7652" y="1620"/>
                </a:cubicBezTo>
                <a:lnTo>
                  <a:pt x="834" y="1607"/>
                </a:lnTo>
                <a:cubicBezTo>
                  <a:pt x="11" y="1606"/>
                  <a:pt x="2600" y="1616"/>
                  <a:pt x="2712" y="1615"/>
                </a:cubicBezTo>
                <a:cubicBezTo>
                  <a:pt x="2824" y="1614"/>
                  <a:pt x="2065" y="1603"/>
                  <a:pt x="1614" y="1600"/>
                </a:cubicBezTo>
                <a:cubicBezTo>
                  <a:pt x="1614" y="1597"/>
                  <a:pt x="118" y="1656"/>
                  <a:pt x="6" y="1600"/>
                </a:cubicBezTo>
                <a:cubicBezTo>
                  <a:pt x="6" y="1543"/>
                  <a:pt x="1" y="929"/>
                  <a:pt x="1" y="662"/>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黑体" panose="02010609060101010101" charset="-122"/>
            </a:endParaRPr>
          </a:p>
        </p:txBody>
      </p:sp>
      <p:sp>
        <p:nvSpPr>
          <p:cNvPr id="239" name="任意多边形 238"/>
          <p:cNvSpPr/>
          <p:nvPr/>
        </p:nvSpPr>
        <p:spPr>
          <a:xfrm>
            <a:off x="2220278" y="1792923"/>
            <a:ext cx="6945154" cy="2478881"/>
          </a:xfrm>
          <a:custGeom>
            <a:avLst/>
            <a:gdLst>
              <a:gd name="connsiteX0" fmla="*/ 13416 w 13443"/>
              <a:gd name="connsiteY0" fmla="*/ 754 h 5205"/>
              <a:gd name="connsiteX1" fmla="*/ 13416 w 13443"/>
              <a:gd name="connsiteY1" fmla="*/ 38 h 5205"/>
              <a:gd name="connsiteX2" fmla="*/ 13413 w 13443"/>
              <a:gd name="connsiteY2" fmla="*/ 753 h 5205"/>
              <a:gd name="connsiteX3" fmla="*/ 13423 w 13443"/>
              <a:gd name="connsiteY3" fmla="*/ 4333 h 5205"/>
              <a:gd name="connsiteX4" fmla="*/ 13443 w 13443"/>
              <a:gd name="connsiteY4" fmla="*/ 5203 h 5205"/>
              <a:gd name="connsiteX5" fmla="*/ 13424 w 13443"/>
              <a:gd name="connsiteY5" fmla="*/ 5205 h 5205"/>
              <a:gd name="connsiteX6" fmla="*/ 2603 w 13443"/>
              <a:gd name="connsiteY6" fmla="*/ 5205 h 5205"/>
              <a:gd name="connsiteX7" fmla="*/ 0 w 13443"/>
              <a:gd name="connsiteY7" fmla="*/ 2603 h 5205"/>
              <a:gd name="connsiteX8" fmla="*/ 2603 w 13443"/>
              <a:gd name="connsiteY8" fmla="*/ 0 h 5205"/>
              <a:gd name="connsiteX9" fmla="*/ 13400 w 13443"/>
              <a:gd name="connsiteY9" fmla="*/ 5 h 5205"/>
              <a:gd name="connsiteX10" fmla="*/ 13416 w 13443"/>
              <a:gd name="connsiteY10" fmla="*/ 754 h 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43" h="5205">
                <a:moveTo>
                  <a:pt x="13416" y="754"/>
                </a:moveTo>
                <a:cubicBezTo>
                  <a:pt x="13419" y="760"/>
                  <a:pt x="13417" y="38"/>
                  <a:pt x="13416" y="38"/>
                </a:cubicBezTo>
                <a:cubicBezTo>
                  <a:pt x="13418" y="163"/>
                  <a:pt x="13413" y="43"/>
                  <a:pt x="13413" y="753"/>
                </a:cubicBezTo>
                <a:cubicBezTo>
                  <a:pt x="13417" y="1474"/>
                  <a:pt x="13414" y="3586"/>
                  <a:pt x="13423" y="4333"/>
                </a:cubicBezTo>
                <a:cubicBezTo>
                  <a:pt x="13434" y="5204"/>
                  <a:pt x="13443" y="5058"/>
                  <a:pt x="13443" y="5203"/>
                </a:cubicBezTo>
                <a:lnTo>
                  <a:pt x="13424" y="5205"/>
                </a:lnTo>
                <a:lnTo>
                  <a:pt x="2603" y="5205"/>
                </a:lnTo>
                <a:cubicBezTo>
                  <a:pt x="1165" y="5205"/>
                  <a:pt x="0" y="4040"/>
                  <a:pt x="0" y="2603"/>
                </a:cubicBezTo>
                <a:cubicBezTo>
                  <a:pt x="0" y="1165"/>
                  <a:pt x="1165" y="0"/>
                  <a:pt x="2603" y="0"/>
                </a:cubicBezTo>
                <a:lnTo>
                  <a:pt x="13400" y="5"/>
                </a:lnTo>
                <a:lnTo>
                  <a:pt x="13416" y="754"/>
                </a:lnTo>
                <a:close/>
              </a:path>
            </a:pathLst>
          </a:custGeom>
          <a:solidFill>
            <a:srgbClr val="01A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黑体" panose="02010609060101010101" charset="-122"/>
            </a:endParaRPr>
          </a:p>
        </p:txBody>
      </p:sp>
      <p:sp>
        <p:nvSpPr>
          <p:cNvPr id="245" name="文本框 244"/>
          <p:cNvSpPr txBox="1"/>
          <p:nvPr/>
        </p:nvSpPr>
        <p:spPr>
          <a:xfrm>
            <a:off x="3938270" y="2650490"/>
            <a:ext cx="4109085" cy="714375"/>
          </a:xfrm>
          <a:prstGeom prst="rect">
            <a:avLst/>
          </a:prstGeom>
          <a:noFill/>
        </p:spPr>
        <p:txBody>
          <a:bodyPr wrap="square" rtlCol="0">
            <a:spAutoFit/>
          </a:bodyPr>
          <a:lstStyle/>
          <a:p>
            <a:pPr algn="just"/>
            <a:r>
              <a:rPr lang="zh-CN" altLang="zh-CN" sz="4050" b="1" dirty="0" smtClean="0">
                <a:solidFill>
                  <a:schemeClr val="bg1"/>
                </a:solidFill>
                <a:latin typeface="黑体" panose="02010609060101010101" charset="-122"/>
                <a:ea typeface="黑体" panose="02010609060101010101" charset="-122"/>
                <a:cs typeface="黑体" panose="02010609060101010101" charset="-122"/>
              </a:rPr>
              <a:t>跨文化商务礼仪</a:t>
            </a:r>
            <a:endParaRPr lang="zh-CN" altLang="zh-CN" sz="4050" b="1" dirty="0" smtClean="0">
              <a:solidFill>
                <a:schemeClr val="bg1"/>
              </a:solidFill>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690086" y="2672080"/>
            <a:ext cx="1038225" cy="714375"/>
          </a:xfrm>
          <a:prstGeom prst="rect">
            <a:avLst/>
          </a:prstGeom>
          <a:noFill/>
        </p:spPr>
        <p:txBody>
          <a:bodyPr wrap="square" rtlCol="0">
            <a:spAutoFit/>
          </a:bodyPr>
          <a:p>
            <a:r>
              <a:rPr lang="en-US" altLang="zh-CN" sz="4050" b="1">
                <a:solidFill>
                  <a:schemeClr val="tx1"/>
                </a:solidFill>
                <a:latin typeface="黑体" panose="02010609060101010101" charset="-122"/>
                <a:ea typeface="黑体" panose="02010609060101010101" charset="-122"/>
                <a:cs typeface="黑体" panose="02010609060101010101" charset="-122"/>
              </a:rPr>
              <a:t>1.1</a:t>
            </a:r>
            <a:endParaRPr lang="en-US" altLang="zh-CN" sz="4050" b="1">
              <a:solidFill>
                <a:schemeClr val="tx1"/>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矩形 13"/>
          <p:cNvSpPr/>
          <p:nvPr/>
        </p:nvSpPr>
        <p:spPr>
          <a:xfrm>
            <a:off x="3745230" y="379095"/>
            <a:ext cx="2884170" cy="645160"/>
          </a:xfrm>
          <a:prstGeom prst="rect">
            <a:avLst/>
          </a:prstGeom>
        </p:spPr>
        <p:txBody>
          <a:bodyPr wrap="square">
            <a:spAutoFit/>
          </a:bodyPr>
          <a:lstStyle/>
          <a:p>
            <a:pPr algn="ctr"/>
            <a:r>
              <a:rPr lang="zh-CN" altLang="en-US" sz="3600" dirty="0">
                <a:solidFill>
                  <a:srgbClr val="5E799A"/>
                </a:solidFill>
                <a:latin typeface="黑体" panose="02010609060101010101" charset="-122"/>
                <a:ea typeface="黑体" panose="02010609060101010101" charset="-122"/>
                <a:cs typeface="黑体" panose="02010609060101010101" charset="-122"/>
                <a:sym typeface="+mn-lt"/>
              </a:rPr>
              <a:t>课程</a:t>
            </a:r>
            <a:r>
              <a:rPr lang="zh-CN" altLang="en-US" sz="3600" dirty="0">
                <a:solidFill>
                  <a:srgbClr val="5E799A"/>
                </a:solidFill>
                <a:latin typeface="黑体" panose="02010609060101010101" charset="-122"/>
                <a:ea typeface="黑体" panose="02010609060101010101" charset="-122"/>
                <a:cs typeface="黑体" panose="02010609060101010101" charset="-122"/>
                <a:sym typeface="+mn-lt"/>
              </a:rPr>
              <a:t>内容</a:t>
            </a:r>
            <a:endParaRPr lang="zh-CN" altLang="en-US" sz="3600" dirty="0">
              <a:solidFill>
                <a:srgbClr val="5E799A"/>
              </a:solidFill>
              <a:latin typeface="黑体" panose="02010609060101010101" charset="-122"/>
              <a:ea typeface="黑体" panose="02010609060101010101" charset="-122"/>
              <a:cs typeface="黑体" panose="02010609060101010101" charset="-122"/>
              <a:sym typeface="+mn-lt"/>
            </a:endParaRPr>
          </a:p>
        </p:txBody>
      </p:sp>
      <p:sp>
        <p:nvSpPr>
          <p:cNvPr id="32" name="矩形 31"/>
          <p:cNvSpPr/>
          <p:nvPr/>
        </p:nvSpPr>
        <p:spPr>
          <a:xfrm>
            <a:off x="467893" y="690585"/>
            <a:ext cx="3510939" cy="3921388"/>
          </a:xfrm>
          <a:prstGeom prst="rect">
            <a:avLst/>
          </a:prstGeom>
          <a:blipFill>
            <a:blip r:embed="rId1"/>
            <a:srcRect/>
            <a:stretch>
              <a:fillRect l="-33860" r="-336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accent5">
                  <a:lumMod val="75000"/>
                </a:schemeClr>
              </a:solidFill>
              <a:latin typeface="黑体" panose="02010609060101010101" charset="-122"/>
              <a:ea typeface="黑体" panose="02010609060101010101" charset="-122"/>
              <a:cs typeface="黑体" panose="02010609060101010101" charset="-122"/>
              <a:sym typeface="+mn-lt"/>
            </a:endParaRPr>
          </a:p>
        </p:txBody>
      </p:sp>
      <p:sp>
        <p:nvSpPr>
          <p:cNvPr id="16" name="矩形 15"/>
          <p:cNvSpPr/>
          <p:nvPr/>
        </p:nvSpPr>
        <p:spPr>
          <a:xfrm>
            <a:off x="4927600" y="1656080"/>
            <a:ext cx="3677285" cy="398780"/>
          </a:xfrm>
          <a:prstGeom prst="rect">
            <a:avLst/>
          </a:prstGeom>
        </p:spPr>
        <p:txBody>
          <a:bodyPr wrap="square">
            <a:spAutoFit/>
          </a:bodyPr>
          <a:lstStyle/>
          <a:p>
            <a:pPr algn="l"/>
            <a:r>
              <a:rPr lang="zh-CN" altLang="en-US" sz="2000" dirty="0">
                <a:solidFill>
                  <a:schemeClr val="accent5">
                    <a:lumMod val="75000"/>
                  </a:schemeClr>
                </a:solidFill>
                <a:latin typeface="黑体" panose="02010609060101010101" charset="-122"/>
                <a:ea typeface="黑体" panose="02010609060101010101" charset="-122"/>
                <a:cs typeface="黑体" panose="02010609060101010101" charset="-122"/>
                <a:sym typeface="+mn-lt"/>
              </a:rPr>
              <a:t>商务礼仪的基本内容</a:t>
            </a:r>
            <a:endParaRPr lang="zh-CN" altLang="en-US" sz="2000" dirty="0">
              <a:solidFill>
                <a:schemeClr val="accent5">
                  <a:lumMod val="75000"/>
                </a:schemeClr>
              </a:solidFill>
              <a:latin typeface="黑体" panose="02010609060101010101" charset="-122"/>
              <a:ea typeface="黑体" panose="02010609060101010101" charset="-122"/>
              <a:cs typeface="黑体" panose="02010609060101010101" charset="-122"/>
              <a:sym typeface="+mn-lt"/>
            </a:endParaRPr>
          </a:p>
        </p:txBody>
      </p:sp>
      <p:sp>
        <p:nvSpPr>
          <p:cNvPr id="18" name="矩形 17"/>
          <p:cNvSpPr/>
          <p:nvPr/>
        </p:nvSpPr>
        <p:spPr>
          <a:xfrm>
            <a:off x="4927600" y="2517775"/>
            <a:ext cx="2468880" cy="398780"/>
          </a:xfrm>
          <a:prstGeom prst="rect">
            <a:avLst/>
          </a:prstGeom>
        </p:spPr>
        <p:txBody>
          <a:bodyPr wrap="none">
            <a:spAutoFit/>
          </a:bodyPr>
          <a:lstStyle/>
          <a:p>
            <a:pPr algn="l"/>
            <a:r>
              <a:rPr lang="zh-CN" altLang="en-US" sz="2000" dirty="0">
                <a:solidFill>
                  <a:schemeClr val="accent5">
                    <a:lumMod val="75000"/>
                  </a:schemeClr>
                </a:solidFill>
                <a:latin typeface="黑体" panose="02010609060101010101" charset="-122"/>
                <a:ea typeface="黑体" panose="02010609060101010101" charset="-122"/>
                <a:cs typeface="黑体" panose="02010609060101010101" charset="-122"/>
                <a:sym typeface="+mn-lt"/>
              </a:rPr>
              <a:t>商务礼仪的基本原则</a:t>
            </a:r>
            <a:endParaRPr lang="zh-CN" altLang="en-US" sz="2000" dirty="0">
              <a:solidFill>
                <a:schemeClr val="accent5">
                  <a:lumMod val="75000"/>
                </a:schemeClr>
              </a:solidFill>
              <a:latin typeface="黑体" panose="02010609060101010101" charset="-122"/>
              <a:ea typeface="黑体" panose="02010609060101010101" charset="-122"/>
              <a:cs typeface="黑体" panose="02010609060101010101" charset="-122"/>
              <a:sym typeface="+mn-lt"/>
            </a:endParaRPr>
          </a:p>
        </p:txBody>
      </p:sp>
      <p:sp>
        <p:nvSpPr>
          <p:cNvPr id="24" name="矩形 23"/>
          <p:cNvSpPr/>
          <p:nvPr/>
        </p:nvSpPr>
        <p:spPr>
          <a:xfrm>
            <a:off x="4927600" y="3353435"/>
            <a:ext cx="3716020" cy="398780"/>
          </a:xfrm>
          <a:prstGeom prst="rect">
            <a:avLst/>
          </a:prstGeom>
        </p:spPr>
        <p:txBody>
          <a:bodyPr wrap="square">
            <a:spAutoFit/>
          </a:bodyPr>
          <a:lstStyle/>
          <a:p>
            <a:pPr algn="l"/>
            <a:r>
              <a:rPr lang="zh-CN" altLang="en-US" sz="2000" dirty="0">
                <a:solidFill>
                  <a:schemeClr val="accent5">
                    <a:lumMod val="75000"/>
                  </a:schemeClr>
                </a:solidFill>
                <a:latin typeface="黑体" panose="02010609060101010101" charset="-122"/>
                <a:ea typeface="黑体" panose="02010609060101010101" charset="-122"/>
                <a:cs typeface="黑体" panose="02010609060101010101" charset="-122"/>
                <a:sym typeface="+mn-lt"/>
              </a:rPr>
              <a:t>商务礼仪的基本要求</a:t>
            </a:r>
            <a:endParaRPr lang="zh-CN" altLang="en-US" sz="2000" dirty="0">
              <a:solidFill>
                <a:schemeClr val="accent5">
                  <a:lumMod val="75000"/>
                </a:schemeClr>
              </a:solidFill>
              <a:latin typeface="黑体" panose="02010609060101010101" charset="-122"/>
              <a:ea typeface="黑体" panose="02010609060101010101" charset="-122"/>
              <a:cs typeface="黑体" panose="02010609060101010101" charset="-122"/>
              <a:sym typeface="+mn-lt"/>
            </a:endParaRPr>
          </a:p>
        </p:txBody>
      </p:sp>
      <p:grpSp>
        <p:nvGrpSpPr>
          <p:cNvPr id="2" name="组合 1"/>
          <p:cNvGrpSpPr/>
          <p:nvPr/>
        </p:nvGrpSpPr>
        <p:grpSpPr>
          <a:xfrm rot="0">
            <a:off x="4426585" y="1638935"/>
            <a:ext cx="462280" cy="448310"/>
            <a:chOff x="7423" y="2807"/>
            <a:chExt cx="728" cy="706"/>
          </a:xfrm>
        </p:grpSpPr>
        <p:sp>
          <p:nvSpPr>
            <p:cNvPr id="20" name="矩形 19"/>
            <p:cNvSpPr/>
            <p:nvPr/>
          </p:nvSpPr>
          <p:spPr>
            <a:xfrm>
              <a:off x="7423" y="2807"/>
              <a:ext cx="689" cy="689"/>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75000"/>
                  </a:schemeClr>
                </a:solidFill>
                <a:latin typeface="黑体" panose="02010609060101010101" charset="-122"/>
                <a:ea typeface="黑体" panose="02010609060101010101" charset="-122"/>
                <a:cs typeface="黑体" panose="02010609060101010101" charset="-122"/>
                <a:sym typeface="+mn-lt"/>
              </a:endParaRPr>
            </a:p>
          </p:txBody>
        </p:sp>
        <p:sp>
          <p:nvSpPr>
            <p:cNvPr id="22" name="矩形 21"/>
            <p:cNvSpPr/>
            <p:nvPr/>
          </p:nvSpPr>
          <p:spPr>
            <a:xfrm>
              <a:off x="7423" y="2836"/>
              <a:ext cx="728" cy="677"/>
            </a:xfrm>
            <a:prstGeom prst="rect">
              <a:avLst/>
            </a:prstGeom>
            <a:ln>
              <a:noFill/>
            </a:ln>
          </p:spPr>
          <p:txBody>
            <a:bodyPr wrap="none">
              <a:spAutoFit/>
            </a:bodyPr>
            <a:lstStyle/>
            <a:p>
              <a:r>
                <a:rPr lang="en-US" altLang="zh-CN" sz="2200" dirty="0" smtClean="0">
                  <a:solidFill>
                    <a:schemeClr val="accent5">
                      <a:lumMod val="75000"/>
                    </a:schemeClr>
                  </a:solidFill>
                  <a:latin typeface="黑体" panose="02010609060101010101" charset="-122"/>
                  <a:ea typeface="黑体" panose="02010609060101010101" charset="-122"/>
                  <a:cs typeface="黑体" panose="02010609060101010101" charset="-122"/>
                  <a:sym typeface="+mn-lt"/>
                </a:rPr>
                <a:t>01</a:t>
              </a:r>
              <a:endParaRPr lang="en-US" altLang="zh-CN" sz="2200" dirty="0">
                <a:solidFill>
                  <a:schemeClr val="accent5">
                    <a:lumMod val="75000"/>
                  </a:schemeClr>
                </a:solidFill>
                <a:latin typeface="黑体" panose="02010609060101010101" charset="-122"/>
                <a:ea typeface="黑体" panose="02010609060101010101" charset="-122"/>
                <a:cs typeface="黑体" panose="02010609060101010101" charset="-122"/>
                <a:sym typeface="+mn-lt"/>
              </a:endParaRPr>
            </a:p>
          </p:txBody>
        </p:sp>
      </p:grpSp>
      <p:grpSp>
        <p:nvGrpSpPr>
          <p:cNvPr id="3" name="组合 2"/>
          <p:cNvGrpSpPr/>
          <p:nvPr/>
        </p:nvGrpSpPr>
        <p:grpSpPr>
          <a:xfrm rot="0">
            <a:off x="4426585" y="2494280"/>
            <a:ext cx="449580" cy="460375"/>
            <a:chOff x="7423" y="4093"/>
            <a:chExt cx="708" cy="725"/>
          </a:xfrm>
        </p:grpSpPr>
        <p:sp>
          <p:nvSpPr>
            <p:cNvPr id="21" name="矩形 20"/>
            <p:cNvSpPr/>
            <p:nvPr/>
          </p:nvSpPr>
          <p:spPr>
            <a:xfrm>
              <a:off x="7423" y="4093"/>
              <a:ext cx="689" cy="689"/>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75000"/>
                  </a:schemeClr>
                </a:solidFill>
                <a:latin typeface="黑体" panose="02010609060101010101" charset="-122"/>
                <a:ea typeface="黑体" panose="02010609060101010101" charset="-122"/>
                <a:cs typeface="黑体" panose="02010609060101010101" charset="-122"/>
                <a:sym typeface="+mn-lt"/>
              </a:endParaRPr>
            </a:p>
          </p:txBody>
        </p:sp>
        <p:sp>
          <p:nvSpPr>
            <p:cNvPr id="23" name="矩形 22"/>
            <p:cNvSpPr/>
            <p:nvPr/>
          </p:nvSpPr>
          <p:spPr>
            <a:xfrm>
              <a:off x="7427" y="4123"/>
              <a:ext cx="704" cy="695"/>
            </a:xfrm>
            <a:prstGeom prst="rect">
              <a:avLst/>
            </a:prstGeom>
            <a:ln>
              <a:noFill/>
            </a:ln>
          </p:spPr>
          <p:txBody>
            <a:bodyPr wrap="none">
              <a:spAutoFit/>
            </a:bodyPr>
            <a:lstStyle/>
            <a:p>
              <a:r>
                <a:rPr lang="en-US" altLang="zh-CN" sz="2200" dirty="0" smtClean="0">
                  <a:solidFill>
                    <a:schemeClr val="accent5">
                      <a:lumMod val="75000"/>
                    </a:schemeClr>
                  </a:solidFill>
                  <a:latin typeface="黑体" panose="02010609060101010101" charset="-122"/>
                  <a:ea typeface="黑体" panose="02010609060101010101" charset="-122"/>
                  <a:cs typeface="黑体" panose="02010609060101010101" charset="-122"/>
                  <a:sym typeface="+mn-lt"/>
                </a:rPr>
                <a:t>02</a:t>
              </a:r>
              <a:endParaRPr lang="en-US" altLang="zh-CN" sz="2200" dirty="0" smtClean="0">
                <a:solidFill>
                  <a:schemeClr val="accent5">
                    <a:lumMod val="75000"/>
                  </a:schemeClr>
                </a:solidFill>
                <a:latin typeface="黑体" panose="02010609060101010101" charset="-122"/>
                <a:ea typeface="黑体" panose="02010609060101010101" charset="-122"/>
                <a:cs typeface="黑体" panose="02010609060101010101" charset="-122"/>
                <a:sym typeface="+mn-lt"/>
              </a:endParaRPr>
            </a:p>
          </p:txBody>
        </p:sp>
      </p:grpSp>
      <p:grpSp>
        <p:nvGrpSpPr>
          <p:cNvPr id="4" name="组合 3"/>
          <p:cNvGrpSpPr/>
          <p:nvPr/>
        </p:nvGrpSpPr>
        <p:grpSpPr>
          <a:xfrm rot="0">
            <a:off x="4426585" y="3349625"/>
            <a:ext cx="449580" cy="460375"/>
            <a:chOff x="7423" y="5273"/>
            <a:chExt cx="708" cy="725"/>
          </a:xfrm>
        </p:grpSpPr>
        <p:sp>
          <p:nvSpPr>
            <p:cNvPr id="28" name="矩形 27"/>
            <p:cNvSpPr/>
            <p:nvPr/>
          </p:nvSpPr>
          <p:spPr>
            <a:xfrm>
              <a:off x="7423" y="5273"/>
              <a:ext cx="689" cy="68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75000"/>
                  </a:schemeClr>
                </a:solidFill>
                <a:latin typeface="黑体" panose="02010609060101010101" charset="-122"/>
                <a:ea typeface="黑体" panose="02010609060101010101" charset="-122"/>
                <a:cs typeface="黑体" panose="02010609060101010101" charset="-122"/>
                <a:sym typeface="+mn-lt"/>
              </a:endParaRPr>
            </a:p>
          </p:txBody>
        </p:sp>
        <p:sp>
          <p:nvSpPr>
            <p:cNvPr id="30" name="矩形 29"/>
            <p:cNvSpPr/>
            <p:nvPr/>
          </p:nvSpPr>
          <p:spPr>
            <a:xfrm>
              <a:off x="7423" y="5303"/>
              <a:ext cx="708" cy="695"/>
            </a:xfrm>
            <a:prstGeom prst="rect">
              <a:avLst/>
            </a:prstGeom>
            <a:ln w="25400">
              <a:solidFill>
                <a:schemeClr val="accent5">
                  <a:lumMod val="75000"/>
                </a:schemeClr>
              </a:solidFill>
            </a:ln>
          </p:spPr>
          <p:txBody>
            <a:bodyPr wrap="none">
              <a:spAutoFit/>
            </a:bodyPr>
            <a:lstStyle/>
            <a:p>
              <a:pPr algn="l">
                <a:buClrTx/>
                <a:buSzTx/>
                <a:buFontTx/>
              </a:pPr>
              <a:r>
                <a:rPr lang="en-US" altLang="zh-CN" sz="2200" dirty="0" smtClean="0">
                  <a:solidFill>
                    <a:schemeClr val="accent5">
                      <a:lumMod val="75000"/>
                    </a:schemeClr>
                  </a:solidFill>
                  <a:latin typeface="黑体" panose="02010609060101010101" charset="-122"/>
                  <a:ea typeface="黑体" panose="02010609060101010101" charset="-122"/>
                  <a:cs typeface="黑体" panose="02010609060101010101" charset="-122"/>
                  <a:sym typeface="+mn-lt"/>
                </a:rPr>
                <a:t>03</a:t>
              </a:r>
              <a:endParaRPr lang="en-US" altLang="zh-CN" sz="2200" dirty="0" smtClean="0">
                <a:solidFill>
                  <a:schemeClr val="accent5">
                    <a:lumMod val="75000"/>
                  </a:schemeClr>
                </a:solidFill>
                <a:latin typeface="黑体" panose="02010609060101010101" charset="-122"/>
                <a:ea typeface="黑体" panose="02010609060101010101" charset="-122"/>
                <a:cs typeface="黑体" panose="02010609060101010101" charset="-122"/>
                <a:sym typeface="+mn-lt"/>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蓝色简约商务广告名片设计.png"/>
          <p:cNvPicPr>
            <a:picLocks noChangeAspect="1" noChangeArrowheads="1"/>
          </p:cNvPicPr>
          <p:nvPr/>
        </p:nvPicPr>
        <p:blipFill rotWithShape="1">
          <a:blip r:embed="rId1">
            <a:extLst>
              <a:ext uri="{28A0092B-C50C-407E-A947-70E740481C1C}">
                <a14:useLocalDpi xmlns:a14="http://schemas.microsoft.com/office/drawing/2010/main" val="0"/>
              </a:ext>
            </a:extLst>
          </a:blip>
          <a:srcRect b="80019"/>
          <a:stretch>
            <a:fillRect/>
          </a:stretch>
        </p:blipFill>
        <p:spPr bwMode="auto">
          <a:xfrm>
            <a:off x="0" y="48"/>
            <a:ext cx="9144239" cy="315088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6186095" y="2174773"/>
            <a:ext cx="1097280" cy="1198880"/>
          </a:xfrm>
          <a:prstGeom prst="rect">
            <a:avLst/>
          </a:prstGeom>
        </p:spPr>
        <p:txBody>
          <a:bodyPr wrap="none">
            <a:spAutoFit/>
          </a:bodyPr>
          <a:lstStyle/>
          <a:p>
            <a:pPr algn="r"/>
            <a:r>
              <a:rPr lang="en-US" altLang="zh-CN" sz="7200" b="1" dirty="0" smtClean="0">
                <a:solidFill>
                  <a:schemeClr val="accent5">
                    <a:lumMod val="75000"/>
                  </a:schemeClr>
                </a:solidFill>
                <a:latin typeface="黑体" panose="02010609060101010101" charset="-122"/>
                <a:cs typeface="黑体" panose="02010609060101010101" charset="-122"/>
              </a:rPr>
              <a:t>01</a:t>
            </a:r>
            <a:endParaRPr lang="zh-CN" altLang="en-US" sz="7200" b="1" dirty="0">
              <a:solidFill>
                <a:schemeClr val="accent5">
                  <a:lumMod val="75000"/>
                </a:schemeClr>
              </a:solidFill>
              <a:latin typeface="黑体" panose="02010609060101010101" charset="-122"/>
              <a:cs typeface="黑体" panose="02010609060101010101" charset="-122"/>
            </a:endParaRPr>
          </a:p>
        </p:txBody>
      </p:sp>
      <p:sp>
        <p:nvSpPr>
          <p:cNvPr id="5" name="矩形 4"/>
          <p:cNvSpPr/>
          <p:nvPr/>
        </p:nvSpPr>
        <p:spPr>
          <a:xfrm>
            <a:off x="2465692" y="3345802"/>
            <a:ext cx="4754880" cy="706755"/>
          </a:xfrm>
          <a:prstGeom prst="rect">
            <a:avLst/>
          </a:prstGeom>
        </p:spPr>
        <p:txBody>
          <a:bodyPr wrap="none">
            <a:spAutoFit/>
          </a:bodyPr>
          <a:lstStyle/>
          <a:p>
            <a:pPr algn="r"/>
            <a:r>
              <a:rPr lang="zh-CN" altLang="en-US" sz="4000" dirty="0" smtClean="0">
                <a:solidFill>
                  <a:schemeClr val="accent5">
                    <a:lumMod val="75000"/>
                  </a:schemeClr>
                </a:solidFill>
                <a:latin typeface="黑体" panose="02010609060101010101" charset="-122"/>
                <a:ea typeface="黑体" panose="02010609060101010101" charset="-122"/>
                <a:cs typeface="黑体" panose="02010609060101010101" charset="-122"/>
                <a:sym typeface="+mn-lt"/>
              </a:rPr>
              <a:t>商务礼仪的基本内容</a:t>
            </a:r>
            <a:endParaRPr lang="zh-CN" altLang="en-US" sz="4000" dirty="0" smtClean="0">
              <a:solidFill>
                <a:schemeClr val="accent5">
                  <a:lumMod val="75000"/>
                </a:schemeClr>
              </a:solidFill>
              <a:latin typeface="黑体" panose="02010609060101010101" charset="-122"/>
              <a:ea typeface="黑体" panose="02010609060101010101" charset="-122"/>
              <a:cs typeface="黑体" panose="02010609060101010101" charset="-122"/>
              <a:sym typeface="+mn-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689469" y="233665"/>
            <a:ext cx="3383280" cy="521970"/>
          </a:xfrm>
          <a:prstGeom prst="rect">
            <a:avLst/>
          </a:prstGeom>
        </p:spPr>
        <p:txBody>
          <a:bodyPr wrap="none">
            <a:spAutoFit/>
          </a:bodyPr>
          <a:lstStyle/>
          <a:p>
            <a:pPr algn="l"/>
            <a:r>
              <a:rPr lang="zh-CN" altLang="en-US" sz="2800" dirty="0">
                <a:solidFill>
                  <a:schemeClr val="tx1"/>
                </a:solidFill>
                <a:latin typeface="黑体" panose="02010609060101010101" charset="-122"/>
                <a:ea typeface="黑体" panose="02010609060101010101" charset="-122"/>
                <a:cs typeface="黑体" panose="02010609060101010101" charset="-122"/>
                <a:sym typeface="+mn-lt"/>
              </a:rPr>
              <a:t>商务礼仪的基本内容</a:t>
            </a:r>
            <a:endParaRPr lang="zh-CN" altLang="en-US" sz="2800" dirty="0">
              <a:solidFill>
                <a:schemeClr val="tx1"/>
              </a:solidFill>
              <a:latin typeface="黑体" panose="02010609060101010101" charset="-122"/>
              <a:ea typeface="黑体" panose="02010609060101010101" charset="-122"/>
              <a:cs typeface="黑体" panose="02010609060101010101" charset="-122"/>
              <a:sym typeface="+mn-lt"/>
            </a:endParaRPr>
          </a:p>
        </p:txBody>
      </p:sp>
      <p:sp>
        <p:nvSpPr>
          <p:cNvPr id="10" name="泪滴形 9"/>
          <p:cNvSpPr/>
          <p:nvPr/>
        </p:nvSpPr>
        <p:spPr>
          <a:xfrm>
            <a:off x="803275" y="1427480"/>
            <a:ext cx="360045" cy="360045"/>
          </a:xfrm>
          <a:prstGeom prst="teardrop">
            <a:avLst/>
          </a:prstGeom>
          <a:solidFill>
            <a:srgbClr val="04C0B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cs typeface="黑体" panose="02010609060101010101" charset="-122"/>
            </a:endParaRPr>
          </a:p>
        </p:txBody>
      </p:sp>
      <p:sp>
        <p:nvSpPr>
          <p:cNvPr id="11" name="文本框 10"/>
          <p:cNvSpPr txBox="1"/>
          <p:nvPr/>
        </p:nvSpPr>
        <p:spPr>
          <a:xfrm>
            <a:off x="1174750" y="1402715"/>
            <a:ext cx="3326765" cy="398780"/>
          </a:xfrm>
          <a:prstGeom prst="rect">
            <a:avLst/>
          </a:prstGeom>
          <a:noFill/>
        </p:spPr>
        <p:txBody>
          <a:bodyPr wrap="square" rtlCol="0">
            <a:spAutoFit/>
          </a:bodyPr>
          <a:p>
            <a:pPr algn="l">
              <a:buClrTx/>
              <a:buSzTx/>
              <a:buFontTx/>
            </a:pPr>
            <a:r>
              <a:rPr lang="zh-CN" altLang="en-US" sz="2000" b="1" dirty="0">
                <a:solidFill>
                  <a:srgbClr val="00544F"/>
                </a:solidFill>
                <a:latin typeface="黑体" panose="02010609060101010101" charset="-122"/>
                <a:ea typeface="黑体" panose="02010609060101010101" charset="-122"/>
                <a:cs typeface="黑体" panose="02010609060101010101" charset="-122"/>
                <a:sym typeface="+mn-ea"/>
              </a:rPr>
              <a:t>仪表仪态</a:t>
            </a:r>
            <a:endParaRPr lang="zh-CN" altLang="en-US" sz="2000" b="1" dirty="0">
              <a:solidFill>
                <a:srgbClr val="00544F"/>
              </a:solidFill>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nvSpPr>
        <p:spPr>
          <a:xfrm>
            <a:off x="875665" y="1985645"/>
            <a:ext cx="3666490" cy="2331085"/>
          </a:xfrm>
          <a:prstGeom prst="rect">
            <a:avLst/>
          </a:prstGeom>
          <a:noFill/>
        </p:spPr>
        <p:txBody>
          <a:bodyPr wrap="square" rtlCol="0">
            <a:spAutoFit/>
          </a:bodyPr>
          <a:p>
            <a:pPr algn="just" fontAlgn="auto">
              <a:lnSpc>
                <a:spcPct val="130000"/>
              </a:lnSpc>
            </a:pPr>
            <a:r>
              <a:rPr sz="1600" dirty="0">
                <a:solidFill>
                  <a:schemeClr val="tx1"/>
                </a:solidFill>
                <a:latin typeface="黑体" panose="02010609060101010101" charset="-122"/>
                <a:ea typeface="黑体" panose="02010609060101010101" charset="-122"/>
                <a:cs typeface="黑体" panose="02010609060101010101" charset="-122"/>
                <a:sym typeface="+mn-lt"/>
              </a:rPr>
              <a:t>仪表是一个人的外在形象，仪态是一个人的行为和风度。从一个人的衣着是否整洁美观、妆容是否得体，我们可以看出他的精神面貌是否积极向上</a:t>
            </a:r>
            <a:r>
              <a:rPr lang="zh-CN" altLang="en-US" sz="1600" dirty="0">
                <a:solidFill>
                  <a:schemeClr val="tx1"/>
                </a:solidFill>
                <a:latin typeface="黑体" panose="02010609060101010101" charset="-122"/>
                <a:ea typeface="黑体" panose="02010609060101010101" charset="-122"/>
                <a:cs typeface="黑体" panose="02010609060101010101" charset="-122"/>
                <a:sym typeface="+mn-lt"/>
              </a:rPr>
              <a:t>。</a:t>
            </a:r>
            <a:r>
              <a:rPr sz="1600" dirty="0" err="1">
                <a:solidFill>
                  <a:schemeClr val="tx1"/>
                </a:solidFill>
                <a:latin typeface="黑体" panose="02010609060101010101" charset="-122"/>
                <a:ea typeface="黑体" panose="02010609060101010101" charset="-122"/>
                <a:cs typeface="黑体" panose="02010609060101010101" charset="-122"/>
                <a:sym typeface="+mn-lt"/>
              </a:rPr>
              <a:t>从一个人的</a:t>
            </a:r>
            <a:r>
              <a:rPr lang="zh-CN" altLang="en-US" sz="1600" dirty="0">
                <a:solidFill>
                  <a:schemeClr val="tx1"/>
                </a:solidFill>
                <a:latin typeface="黑体" panose="02010609060101010101" charset="-122"/>
                <a:ea typeface="黑体" panose="02010609060101010101" charset="-122"/>
                <a:cs typeface="黑体" panose="02010609060101010101" charset="-122"/>
                <a:sym typeface="+mn-lt"/>
              </a:rPr>
              <a:t>一</a:t>
            </a:r>
            <a:r>
              <a:rPr sz="1600" dirty="0">
                <a:solidFill>
                  <a:schemeClr val="tx1"/>
                </a:solidFill>
                <a:latin typeface="黑体" panose="02010609060101010101" charset="-122"/>
                <a:ea typeface="黑体" panose="02010609060101010101" charset="-122"/>
                <a:cs typeface="黑体" panose="02010609060101010101" charset="-122"/>
                <a:sym typeface="+mn-lt"/>
              </a:rPr>
              <a:t>举</a:t>
            </a:r>
            <a:r>
              <a:rPr lang="zh-CN" altLang="en-US" sz="1600" dirty="0">
                <a:solidFill>
                  <a:schemeClr val="tx1"/>
                </a:solidFill>
                <a:latin typeface="黑体" panose="02010609060101010101" charset="-122"/>
                <a:ea typeface="黑体" panose="02010609060101010101" charset="-122"/>
                <a:cs typeface="黑体" panose="02010609060101010101" charset="-122"/>
                <a:sym typeface="+mn-lt"/>
              </a:rPr>
              <a:t>一</a:t>
            </a:r>
            <a:r>
              <a:rPr sz="1600" dirty="0" err="1">
                <a:solidFill>
                  <a:schemeClr val="tx1"/>
                </a:solidFill>
                <a:latin typeface="黑体" panose="02010609060101010101" charset="-122"/>
                <a:ea typeface="黑体" panose="02010609060101010101" charset="-122"/>
                <a:cs typeface="黑体" panose="02010609060101010101" charset="-122"/>
                <a:sym typeface="+mn-lt"/>
              </a:rPr>
              <a:t>动、面部表情、走路和站立的姿势等仪态，我们可以感受到他的个人品质和内在修养</a:t>
            </a:r>
            <a:r>
              <a:rPr sz="1600" dirty="0">
                <a:solidFill>
                  <a:schemeClr val="tx1"/>
                </a:solidFill>
                <a:latin typeface="黑体" panose="02010609060101010101" charset="-122"/>
                <a:ea typeface="黑体" panose="02010609060101010101" charset="-122"/>
                <a:cs typeface="黑体" panose="02010609060101010101" charset="-122"/>
                <a:sym typeface="+mn-lt"/>
              </a:rPr>
              <a:t>。</a:t>
            </a:r>
            <a:endParaRPr lang="zh-CN" altLang="en-US" sz="1600" dirty="0">
              <a:solidFill>
                <a:schemeClr val="tx1"/>
              </a:solidFill>
              <a:latin typeface="黑体" panose="02010609060101010101" charset="-122"/>
              <a:ea typeface="黑体" panose="02010609060101010101" charset="-122"/>
              <a:cs typeface="黑体" panose="02010609060101010101" charset="-122"/>
              <a:sym typeface="+mn-lt"/>
            </a:endParaRPr>
          </a:p>
        </p:txBody>
      </p:sp>
      <p:sp>
        <p:nvSpPr>
          <p:cNvPr id="19" name="işļíḋé"/>
          <p:cNvSpPr/>
          <p:nvPr/>
        </p:nvSpPr>
        <p:spPr>
          <a:xfrm>
            <a:off x="5172075" y="805815"/>
            <a:ext cx="3409950" cy="4124960"/>
          </a:xfrm>
          <a:prstGeom prst="rect">
            <a:avLst/>
          </a:prstGeom>
          <a:blipFill dpi="0" rotWithShape="1">
            <a:blip r:embed="rId1"/>
            <a:srcRect/>
            <a:stretch>
              <a:fillRect l="-6226" r="-45000" b="-5480"/>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a:latin typeface="黑体" panose="02010609060101010101" charset="-122"/>
              <a:ea typeface="黑体" panose="02010609060101010101" charset="-122"/>
              <a:cs typeface="黑体" panose="02010609060101010101"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899795" y="1779905"/>
            <a:ext cx="7488555" cy="2304415"/>
          </a:xfrm>
          <a:prstGeom prst="rect">
            <a:avLst/>
          </a:prstGeom>
          <a:solidFill>
            <a:srgbClr val="008075"/>
          </a:solidFill>
          <a:ln>
            <a:noFill/>
          </a:ln>
          <a:effectLst>
            <a:outerShdw blurRad="381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cs typeface="黑体" panose="02010609060101010101" charset="-122"/>
            </a:endParaRPr>
          </a:p>
        </p:txBody>
      </p:sp>
      <p:sp>
        <p:nvSpPr>
          <p:cNvPr id="34" name="矩形 33"/>
          <p:cNvSpPr/>
          <p:nvPr/>
        </p:nvSpPr>
        <p:spPr>
          <a:xfrm>
            <a:off x="689469" y="233665"/>
            <a:ext cx="3383280" cy="521970"/>
          </a:xfrm>
          <a:prstGeom prst="rect">
            <a:avLst/>
          </a:prstGeom>
        </p:spPr>
        <p:txBody>
          <a:bodyPr wrap="none">
            <a:spAutoFit/>
          </a:bodyPr>
          <a:p>
            <a:pPr algn="l"/>
            <a:r>
              <a:rPr lang="zh-CN" altLang="en-US" sz="2800" dirty="0">
                <a:solidFill>
                  <a:schemeClr val="tx1"/>
                </a:solidFill>
                <a:latin typeface="黑体" panose="02010609060101010101" charset="-122"/>
                <a:ea typeface="黑体" panose="02010609060101010101" charset="-122"/>
                <a:cs typeface="黑体" panose="02010609060101010101" charset="-122"/>
                <a:sym typeface="+mn-lt"/>
              </a:rPr>
              <a:t>商务礼仪的基本内容</a:t>
            </a:r>
            <a:endParaRPr lang="zh-CN" altLang="en-US" sz="2800" dirty="0">
              <a:solidFill>
                <a:schemeClr val="tx1"/>
              </a:solidFill>
              <a:latin typeface="黑体" panose="02010609060101010101" charset="-122"/>
              <a:ea typeface="黑体" panose="02010609060101010101" charset="-122"/>
              <a:cs typeface="黑体" panose="02010609060101010101" charset="-122"/>
              <a:sym typeface="+mn-lt"/>
            </a:endParaRPr>
          </a:p>
        </p:txBody>
      </p:sp>
      <p:sp>
        <p:nvSpPr>
          <p:cNvPr id="10" name="泪滴形 9"/>
          <p:cNvSpPr/>
          <p:nvPr/>
        </p:nvSpPr>
        <p:spPr>
          <a:xfrm>
            <a:off x="803275" y="1068705"/>
            <a:ext cx="360045" cy="360045"/>
          </a:xfrm>
          <a:prstGeom prst="teardrop">
            <a:avLst/>
          </a:prstGeom>
          <a:solidFill>
            <a:srgbClr val="04C0B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cs typeface="黑体" panose="02010609060101010101" charset="-122"/>
            </a:endParaRPr>
          </a:p>
        </p:txBody>
      </p:sp>
      <p:sp>
        <p:nvSpPr>
          <p:cNvPr id="11" name="文本框 10"/>
          <p:cNvSpPr txBox="1"/>
          <p:nvPr/>
        </p:nvSpPr>
        <p:spPr>
          <a:xfrm>
            <a:off x="1174750" y="1043940"/>
            <a:ext cx="3326765" cy="398780"/>
          </a:xfrm>
          <a:prstGeom prst="rect">
            <a:avLst/>
          </a:prstGeom>
          <a:noFill/>
        </p:spPr>
        <p:txBody>
          <a:bodyPr wrap="square" rtlCol="0">
            <a:spAutoFit/>
          </a:bodyPr>
          <a:p>
            <a:pPr algn="l">
              <a:buClrTx/>
              <a:buSzTx/>
              <a:buFontTx/>
            </a:pPr>
            <a:r>
              <a:rPr lang="zh-CN" altLang="en-US" sz="2000" b="1" dirty="0">
                <a:solidFill>
                  <a:srgbClr val="00544F"/>
                </a:solidFill>
                <a:latin typeface="黑体" panose="02010609060101010101" charset="-122"/>
                <a:ea typeface="黑体" panose="02010609060101010101" charset="-122"/>
                <a:cs typeface="黑体" panose="02010609060101010101" charset="-122"/>
                <a:sym typeface="+mn-ea"/>
              </a:rPr>
              <a:t>言谈举止</a:t>
            </a:r>
            <a:endParaRPr lang="zh-CN" altLang="en-US" sz="2000" b="1" dirty="0">
              <a:solidFill>
                <a:srgbClr val="00544F"/>
              </a:solidFill>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nvSpPr>
        <p:spPr>
          <a:xfrm>
            <a:off x="993140" y="1877695"/>
            <a:ext cx="7306310" cy="2011045"/>
          </a:xfrm>
          <a:prstGeom prst="rect">
            <a:avLst/>
          </a:prstGeom>
          <a:noFill/>
        </p:spPr>
        <p:txBody>
          <a:bodyPr wrap="square" rtlCol="0">
            <a:spAutoFit/>
          </a:bodyPr>
          <a:p>
            <a:pPr algn="just" fontAlgn="auto">
              <a:lnSpc>
                <a:spcPct val="130000"/>
              </a:lnSpc>
            </a:pPr>
            <a:r>
              <a:rPr sz="1600" dirty="0">
                <a:solidFill>
                  <a:schemeClr val="bg1"/>
                </a:solidFill>
                <a:latin typeface="黑体" panose="02010609060101010101" charset="-122"/>
                <a:ea typeface="黑体" panose="02010609060101010101" charset="-122"/>
                <a:cs typeface="黑体" panose="02010609060101010101" charset="-122"/>
                <a:sym typeface="+mn-lt"/>
              </a:rPr>
              <a:t>言谈举止体现在一个人和他人面对面、电话或邮件交流时的语言习惯和方式，以及在商务活动中的行为习惯和方式。</a:t>
            </a:r>
            <a:endParaRPr sz="1600" dirty="0">
              <a:solidFill>
                <a:schemeClr val="bg1"/>
              </a:solidFill>
              <a:latin typeface="黑体" panose="02010609060101010101" charset="-122"/>
              <a:ea typeface="黑体" panose="02010609060101010101" charset="-122"/>
              <a:cs typeface="黑体" panose="02010609060101010101" charset="-122"/>
              <a:sym typeface="+mn-lt"/>
            </a:endParaRPr>
          </a:p>
          <a:p>
            <a:pPr algn="just" fontAlgn="auto">
              <a:lnSpc>
                <a:spcPct val="130000"/>
              </a:lnSpc>
            </a:pPr>
            <a:r>
              <a:rPr sz="1600" dirty="0">
                <a:solidFill>
                  <a:schemeClr val="bg1"/>
                </a:solidFill>
                <a:latin typeface="黑体" panose="02010609060101010101" charset="-122"/>
                <a:ea typeface="黑体" panose="02010609060101010101" charset="-122"/>
                <a:cs typeface="黑体" panose="02010609060101010101" charset="-122"/>
                <a:sym typeface="+mn-lt"/>
              </a:rPr>
              <a:t>言谈举止是人们日常交往的基本途径，谈话的内容和水平取决于谈话者的思想道德水平和内在修养。</a:t>
            </a:r>
            <a:endParaRPr sz="1600" dirty="0">
              <a:solidFill>
                <a:schemeClr val="bg1"/>
              </a:solidFill>
              <a:latin typeface="黑体" panose="02010609060101010101" charset="-122"/>
              <a:ea typeface="黑体" panose="02010609060101010101" charset="-122"/>
              <a:cs typeface="黑体" panose="02010609060101010101" charset="-122"/>
              <a:sym typeface="+mn-lt"/>
            </a:endParaRPr>
          </a:p>
          <a:p>
            <a:pPr algn="just" fontAlgn="auto">
              <a:lnSpc>
                <a:spcPct val="130000"/>
              </a:lnSpc>
            </a:pPr>
            <a:r>
              <a:rPr sz="1600" dirty="0">
                <a:solidFill>
                  <a:schemeClr val="bg1"/>
                </a:solidFill>
                <a:latin typeface="黑体" panose="02010609060101010101" charset="-122"/>
                <a:ea typeface="黑体" panose="02010609060101010101" charset="-122"/>
                <a:cs typeface="黑体" panose="02010609060101010101" charset="-122"/>
                <a:sym typeface="+mn-lt"/>
              </a:rPr>
              <a:t>平时要不断的提高自身基本技能和素质，才能在商务活动中做到言语生动，举止有度，谈吐不凡。</a:t>
            </a:r>
            <a:endParaRPr sz="1600" dirty="0">
              <a:solidFill>
                <a:schemeClr val="bg1"/>
              </a:solidFill>
              <a:latin typeface="黑体" panose="02010609060101010101" charset="-122"/>
              <a:ea typeface="黑体" panose="02010609060101010101" charset="-122"/>
              <a:cs typeface="黑体" panose="02010609060101010101" charset="-122"/>
              <a:sym typeface="+mn-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 name="矩形 33"/>
          <p:cNvSpPr/>
          <p:nvPr/>
        </p:nvSpPr>
        <p:spPr>
          <a:xfrm>
            <a:off x="689469" y="233665"/>
            <a:ext cx="3383280" cy="521970"/>
          </a:xfrm>
          <a:prstGeom prst="rect">
            <a:avLst/>
          </a:prstGeom>
        </p:spPr>
        <p:txBody>
          <a:bodyPr wrap="none">
            <a:spAutoFit/>
          </a:bodyPr>
          <a:p>
            <a:pPr algn="l"/>
            <a:r>
              <a:rPr lang="zh-CN" altLang="en-US" sz="2800" dirty="0">
                <a:solidFill>
                  <a:schemeClr val="tx1"/>
                </a:solidFill>
                <a:latin typeface="黑体" panose="02010609060101010101" charset="-122"/>
                <a:ea typeface="黑体" panose="02010609060101010101" charset="-122"/>
                <a:cs typeface="黑体" panose="02010609060101010101" charset="-122"/>
                <a:sym typeface="+mn-lt"/>
              </a:rPr>
              <a:t>商务礼仪的基本内容</a:t>
            </a:r>
            <a:endParaRPr lang="zh-CN" altLang="en-US" sz="2800" dirty="0">
              <a:solidFill>
                <a:schemeClr val="tx1"/>
              </a:solidFill>
              <a:latin typeface="黑体" panose="02010609060101010101" charset="-122"/>
              <a:ea typeface="黑体" panose="02010609060101010101" charset="-122"/>
              <a:cs typeface="黑体" panose="02010609060101010101" charset="-122"/>
              <a:sym typeface="+mn-lt"/>
            </a:endParaRPr>
          </a:p>
        </p:txBody>
      </p:sp>
      <p:sp>
        <p:nvSpPr>
          <p:cNvPr id="10" name="泪滴形 9"/>
          <p:cNvSpPr/>
          <p:nvPr/>
        </p:nvSpPr>
        <p:spPr>
          <a:xfrm>
            <a:off x="803275" y="1068705"/>
            <a:ext cx="360045" cy="360045"/>
          </a:xfrm>
          <a:prstGeom prst="teardrop">
            <a:avLst/>
          </a:prstGeom>
          <a:solidFill>
            <a:srgbClr val="04C0B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cs typeface="黑体" panose="02010609060101010101" charset="-122"/>
            </a:endParaRPr>
          </a:p>
        </p:txBody>
      </p:sp>
      <p:sp>
        <p:nvSpPr>
          <p:cNvPr id="11" name="文本框 10"/>
          <p:cNvSpPr txBox="1"/>
          <p:nvPr/>
        </p:nvSpPr>
        <p:spPr>
          <a:xfrm>
            <a:off x="1174750" y="1043940"/>
            <a:ext cx="3326765" cy="398780"/>
          </a:xfrm>
          <a:prstGeom prst="rect">
            <a:avLst/>
          </a:prstGeom>
          <a:noFill/>
        </p:spPr>
        <p:txBody>
          <a:bodyPr wrap="square" rtlCol="0">
            <a:spAutoFit/>
          </a:bodyPr>
          <a:p>
            <a:pPr algn="l">
              <a:buClrTx/>
              <a:buSzTx/>
              <a:buFontTx/>
            </a:pPr>
            <a:r>
              <a:rPr lang="zh-CN" altLang="en-US" sz="2000" b="1" dirty="0">
                <a:solidFill>
                  <a:srgbClr val="00544F"/>
                </a:solidFill>
                <a:latin typeface="黑体" panose="02010609060101010101" charset="-122"/>
                <a:ea typeface="黑体" panose="02010609060101010101" charset="-122"/>
                <a:cs typeface="黑体" panose="02010609060101010101" charset="-122"/>
                <a:sym typeface="+mn-ea"/>
              </a:rPr>
              <a:t>会客礼仪</a:t>
            </a:r>
            <a:endParaRPr lang="zh-CN" altLang="en-US" sz="2000" b="1" dirty="0">
              <a:solidFill>
                <a:srgbClr val="00544F"/>
              </a:solidFill>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nvSpPr>
        <p:spPr>
          <a:xfrm>
            <a:off x="840105" y="2406650"/>
            <a:ext cx="4845685" cy="2011045"/>
          </a:xfrm>
          <a:prstGeom prst="rect">
            <a:avLst/>
          </a:prstGeom>
          <a:noFill/>
        </p:spPr>
        <p:txBody>
          <a:bodyPr wrap="square" rtlCol="0">
            <a:spAutoFit/>
          </a:bodyPr>
          <a:p>
            <a:pPr algn="just" fontAlgn="auto">
              <a:lnSpc>
                <a:spcPct val="130000"/>
              </a:lnSpc>
            </a:pPr>
            <a:r>
              <a:rPr sz="1600" dirty="0">
                <a:solidFill>
                  <a:schemeClr val="tx1"/>
                </a:solidFill>
                <a:latin typeface="黑体" panose="02010609060101010101" charset="-122"/>
                <a:ea typeface="黑体" panose="02010609060101010101" charset="-122"/>
                <a:cs typeface="黑体" panose="02010609060101010101" charset="-122"/>
                <a:sym typeface="+mn-lt"/>
              </a:rPr>
              <a:t>若公司和其他企业有商务会谈，应该在会谈开始前到达，并到门口迎接来访人员。</a:t>
            </a:r>
            <a:endParaRPr sz="1600" dirty="0">
              <a:solidFill>
                <a:schemeClr val="tx1"/>
              </a:solidFill>
              <a:latin typeface="黑体" panose="02010609060101010101" charset="-122"/>
              <a:ea typeface="黑体" panose="02010609060101010101" charset="-122"/>
              <a:cs typeface="黑体" panose="02010609060101010101" charset="-122"/>
              <a:sym typeface="+mn-lt"/>
            </a:endParaRPr>
          </a:p>
          <a:p>
            <a:pPr algn="just" fontAlgn="auto">
              <a:lnSpc>
                <a:spcPct val="130000"/>
              </a:lnSpc>
            </a:pPr>
            <a:r>
              <a:rPr sz="1600" dirty="0">
                <a:solidFill>
                  <a:schemeClr val="tx1"/>
                </a:solidFill>
                <a:latin typeface="黑体" panose="02010609060101010101" charset="-122"/>
                <a:ea typeface="黑体" panose="02010609060101010101" charset="-122"/>
                <a:cs typeface="黑体" panose="02010609060101010101" charset="-122"/>
                <a:sym typeface="+mn-lt"/>
              </a:rPr>
              <a:t>如果是初次见面，一般由礼宾人员或我方迎接人员中职位最高者向来访者介绍，期间要面带微笑，以示友好。</a:t>
            </a:r>
            <a:endParaRPr sz="1600" dirty="0">
              <a:solidFill>
                <a:schemeClr val="tx1"/>
              </a:solidFill>
              <a:latin typeface="黑体" panose="02010609060101010101" charset="-122"/>
              <a:ea typeface="黑体" panose="02010609060101010101" charset="-122"/>
              <a:cs typeface="黑体" panose="02010609060101010101" charset="-122"/>
              <a:sym typeface="+mn-lt"/>
            </a:endParaRPr>
          </a:p>
          <a:p>
            <a:pPr algn="just" fontAlgn="auto">
              <a:lnSpc>
                <a:spcPct val="130000"/>
              </a:lnSpc>
            </a:pPr>
            <a:r>
              <a:rPr sz="1600" dirty="0">
                <a:solidFill>
                  <a:schemeClr val="tx1"/>
                </a:solidFill>
                <a:latin typeface="黑体" panose="02010609060101010101" charset="-122"/>
                <a:ea typeface="黑体" panose="02010609060101010101" charset="-122"/>
                <a:cs typeface="黑体" panose="02010609060101010101" charset="-122"/>
                <a:sym typeface="+mn-lt"/>
              </a:rPr>
              <a:t>如果不是初次见面，可直接行握手礼等见面礼节。</a:t>
            </a:r>
            <a:endParaRPr sz="1600" dirty="0">
              <a:solidFill>
                <a:schemeClr val="tx1"/>
              </a:solidFill>
              <a:latin typeface="黑体" panose="02010609060101010101" charset="-122"/>
              <a:ea typeface="黑体" panose="02010609060101010101" charset="-122"/>
              <a:cs typeface="黑体" panose="02010609060101010101" charset="-122"/>
              <a:sym typeface="+mn-lt"/>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685790" y="1747520"/>
            <a:ext cx="3464560" cy="3375025"/>
          </a:xfrm>
          <a:prstGeom prst="rect">
            <a:avLst/>
          </a:prstGeom>
        </p:spPr>
      </p:pic>
      <p:sp>
        <p:nvSpPr>
          <p:cNvPr id="5" name="文本框 4"/>
          <p:cNvSpPr txBox="1"/>
          <p:nvPr/>
        </p:nvSpPr>
        <p:spPr>
          <a:xfrm>
            <a:off x="796290" y="1538605"/>
            <a:ext cx="7051675" cy="730885"/>
          </a:xfrm>
          <a:prstGeom prst="rect">
            <a:avLst/>
          </a:prstGeom>
          <a:noFill/>
        </p:spPr>
        <p:txBody>
          <a:bodyPr wrap="square" rtlCol="0">
            <a:spAutoFit/>
          </a:bodyPr>
          <a:p>
            <a:pPr algn="just" fontAlgn="auto">
              <a:lnSpc>
                <a:spcPct val="130000"/>
              </a:lnSpc>
            </a:pPr>
            <a:r>
              <a:rPr sz="1600" dirty="0">
                <a:solidFill>
                  <a:schemeClr val="tx1"/>
                </a:solidFill>
                <a:latin typeface="黑体" panose="02010609060101010101" charset="-122"/>
                <a:ea typeface="黑体" panose="02010609060101010101" charset="-122"/>
                <a:cs typeface="黑体" panose="02010609060101010101" charset="-122"/>
                <a:sym typeface="+mn-lt"/>
              </a:rPr>
              <a:t>商务会客礼仪是指在两个或两个以上的公司或企业人员在商务会谈或访问中要遵循的语言和行为举止的礼仪。</a:t>
            </a:r>
            <a:endParaRPr sz="1600" dirty="0">
              <a:solidFill>
                <a:schemeClr val="tx1"/>
              </a:solidFill>
              <a:latin typeface="黑体" panose="02010609060101010101" charset="-122"/>
              <a:ea typeface="黑体" panose="02010609060101010101" charset="-122"/>
              <a:cs typeface="黑体" panose="02010609060101010101" charset="-122"/>
              <a:sym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808990" y="1693545"/>
            <a:ext cx="3888740" cy="2952115"/>
          </a:xfrm>
          <a:prstGeom prst="rect">
            <a:avLst/>
          </a:prstGeom>
          <a:solidFill>
            <a:srgbClr val="005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cs typeface="黑体" panose="02010609060101010101" charset="-122"/>
            </a:endParaRPr>
          </a:p>
        </p:txBody>
      </p:sp>
      <p:sp>
        <p:nvSpPr>
          <p:cNvPr id="34" name="矩形 33"/>
          <p:cNvSpPr/>
          <p:nvPr/>
        </p:nvSpPr>
        <p:spPr>
          <a:xfrm>
            <a:off x="689469" y="233665"/>
            <a:ext cx="3383280" cy="521970"/>
          </a:xfrm>
          <a:prstGeom prst="rect">
            <a:avLst/>
          </a:prstGeom>
        </p:spPr>
        <p:txBody>
          <a:bodyPr wrap="none">
            <a:spAutoFit/>
          </a:bodyPr>
          <a:p>
            <a:pPr algn="l"/>
            <a:r>
              <a:rPr lang="zh-CN" altLang="en-US" sz="2800" dirty="0">
                <a:solidFill>
                  <a:schemeClr val="tx1"/>
                </a:solidFill>
                <a:latin typeface="黑体" panose="02010609060101010101" charset="-122"/>
                <a:ea typeface="黑体" panose="02010609060101010101" charset="-122"/>
                <a:cs typeface="黑体" panose="02010609060101010101" charset="-122"/>
                <a:sym typeface="+mn-lt"/>
              </a:rPr>
              <a:t>商务礼仪的基本内容</a:t>
            </a:r>
            <a:endParaRPr lang="zh-CN" altLang="en-US" sz="2800" dirty="0">
              <a:solidFill>
                <a:schemeClr val="tx1"/>
              </a:solidFill>
              <a:latin typeface="黑体" panose="02010609060101010101" charset="-122"/>
              <a:ea typeface="黑体" panose="02010609060101010101" charset="-122"/>
              <a:cs typeface="黑体" panose="02010609060101010101" charset="-122"/>
              <a:sym typeface="+mn-lt"/>
            </a:endParaRPr>
          </a:p>
        </p:txBody>
      </p:sp>
      <p:sp>
        <p:nvSpPr>
          <p:cNvPr id="10" name="泪滴形 9"/>
          <p:cNvSpPr/>
          <p:nvPr/>
        </p:nvSpPr>
        <p:spPr>
          <a:xfrm>
            <a:off x="776605" y="1077595"/>
            <a:ext cx="360045" cy="360045"/>
          </a:xfrm>
          <a:prstGeom prst="teardrop">
            <a:avLst/>
          </a:prstGeom>
          <a:solidFill>
            <a:srgbClr val="04C0B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charset="-122"/>
              <a:ea typeface="黑体" panose="02010609060101010101" charset="-122"/>
              <a:cs typeface="黑体" panose="02010609060101010101" charset="-122"/>
            </a:endParaRPr>
          </a:p>
        </p:txBody>
      </p:sp>
      <p:sp>
        <p:nvSpPr>
          <p:cNvPr id="11" name="文本框 10"/>
          <p:cNvSpPr txBox="1"/>
          <p:nvPr/>
        </p:nvSpPr>
        <p:spPr>
          <a:xfrm>
            <a:off x="1148080" y="1052830"/>
            <a:ext cx="3326765" cy="398780"/>
          </a:xfrm>
          <a:prstGeom prst="rect">
            <a:avLst/>
          </a:prstGeom>
          <a:noFill/>
        </p:spPr>
        <p:txBody>
          <a:bodyPr wrap="square" rtlCol="0">
            <a:spAutoFit/>
          </a:bodyPr>
          <a:p>
            <a:pPr algn="l">
              <a:buClrTx/>
              <a:buSzTx/>
              <a:buFontTx/>
            </a:pPr>
            <a:r>
              <a:rPr lang="zh-CN" altLang="en-US" sz="2000" b="1" dirty="0">
                <a:solidFill>
                  <a:srgbClr val="00544F"/>
                </a:solidFill>
                <a:latin typeface="黑体" panose="02010609060101010101" charset="-122"/>
                <a:ea typeface="黑体" panose="02010609060101010101" charset="-122"/>
                <a:cs typeface="黑体" panose="02010609060101010101" charset="-122"/>
                <a:sym typeface="+mn-ea"/>
              </a:rPr>
              <a:t>餐桌礼仪</a:t>
            </a:r>
            <a:endParaRPr lang="zh-CN" altLang="en-US" sz="2000" b="1" dirty="0">
              <a:solidFill>
                <a:srgbClr val="00544F"/>
              </a:solidFill>
              <a:latin typeface="黑体" panose="02010609060101010101" charset="-122"/>
              <a:ea typeface="黑体" panose="02010609060101010101" charset="-122"/>
              <a:cs typeface="黑体" panose="02010609060101010101" charset="-122"/>
              <a:sym typeface="+mn-ea"/>
            </a:endParaRPr>
          </a:p>
        </p:txBody>
      </p:sp>
      <p:sp>
        <p:nvSpPr>
          <p:cNvPr id="5" name="文本框 4"/>
          <p:cNvSpPr txBox="1"/>
          <p:nvPr/>
        </p:nvSpPr>
        <p:spPr>
          <a:xfrm>
            <a:off x="1064260" y="1927860"/>
            <a:ext cx="3279775" cy="2331085"/>
          </a:xfrm>
          <a:prstGeom prst="rect">
            <a:avLst/>
          </a:prstGeom>
          <a:noFill/>
        </p:spPr>
        <p:txBody>
          <a:bodyPr wrap="square" rtlCol="0">
            <a:spAutoFit/>
          </a:bodyPr>
          <a:p>
            <a:pPr algn="just" fontAlgn="auto">
              <a:lnSpc>
                <a:spcPct val="130000"/>
              </a:lnSpc>
            </a:pPr>
            <a:r>
              <a:rPr sz="1600" dirty="0">
                <a:solidFill>
                  <a:schemeClr val="bg1"/>
                </a:solidFill>
                <a:latin typeface="黑体" panose="02010609060101010101" charset="-122"/>
                <a:ea typeface="黑体" panose="02010609060101010101" charset="-122"/>
                <a:cs typeface="黑体" panose="02010609060101010101" charset="-122"/>
                <a:sym typeface="+mn-lt"/>
              </a:rPr>
              <a:t>餐桌礼仪是商务礼仪的一个重要内容，文明的餐桌礼仪是一个人修养良好的最佳体现。</a:t>
            </a:r>
            <a:endParaRPr sz="1600" dirty="0">
              <a:solidFill>
                <a:schemeClr val="bg1"/>
              </a:solidFill>
              <a:latin typeface="黑体" panose="02010609060101010101" charset="-122"/>
              <a:ea typeface="黑体" panose="02010609060101010101" charset="-122"/>
              <a:cs typeface="黑体" panose="02010609060101010101" charset="-122"/>
              <a:sym typeface="+mn-lt"/>
            </a:endParaRPr>
          </a:p>
          <a:p>
            <a:pPr algn="just" fontAlgn="auto">
              <a:lnSpc>
                <a:spcPct val="130000"/>
              </a:lnSpc>
            </a:pPr>
            <a:endParaRPr sz="1600" dirty="0">
              <a:solidFill>
                <a:schemeClr val="bg1"/>
              </a:solidFill>
              <a:latin typeface="黑体" panose="02010609060101010101" charset="-122"/>
              <a:ea typeface="黑体" panose="02010609060101010101" charset="-122"/>
              <a:cs typeface="黑体" panose="02010609060101010101" charset="-122"/>
              <a:sym typeface="+mn-lt"/>
            </a:endParaRPr>
          </a:p>
          <a:p>
            <a:pPr algn="just" fontAlgn="auto">
              <a:lnSpc>
                <a:spcPct val="130000"/>
              </a:lnSpc>
            </a:pPr>
            <a:r>
              <a:rPr sz="1600" dirty="0">
                <a:solidFill>
                  <a:schemeClr val="bg1"/>
                </a:solidFill>
                <a:latin typeface="黑体" panose="02010609060101010101" charset="-122"/>
                <a:ea typeface="黑体" panose="02010609060101010101" charset="-122"/>
                <a:cs typeface="黑体" panose="02010609060101010101" charset="-122"/>
                <a:sym typeface="+mn-lt"/>
              </a:rPr>
              <a:t>和客人共同进餐的时候，要举止文明，用餐优雅。切忌边吃东西边聊天，以及进餐声音过大。</a:t>
            </a:r>
            <a:endParaRPr sz="1600" dirty="0">
              <a:solidFill>
                <a:schemeClr val="bg1"/>
              </a:solidFill>
              <a:latin typeface="黑体" panose="02010609060101010101" charset="-122"/>
              <a:ea typeface="黑体" panose="02010609060101010101" charset="-122"/>
              <a:cs typeface="黑体" panose="02010609060101010101" charset="-122"/>
              <a:sym typeface="+mn-lt"/>
            </a:endParaRPr>
          </a:p>
        </p:txBody>
      </p:sp>
      <p:pic>
        <p:nvPicPr>
          <p:cNvPr id="6" name="图片 5" descr="&amp;pky8245137985&amp;"/>
          <p:cNvPicPr>
            <a:picLocks noChangeAspect="1"/>
          </p:cNvPicPr>
          <p:nvPr/>
        </p:nvPicPr>
        <p:blipFill>
          <a:blip r:embed="rId1"/>
          <a:stretch>
            <a:fillRect/>
          </a:stretch>
        </p:blipFill>
        <p:spPr>
          <a:xfrm>
            <a:off x="5572760" y="514350"/>
            <a:ext cx="2789555" cy="4269740"/>
          </a:xfrm>
          <a:prstGeom prst="rect">
            <a:avLst/>
          </a:prstGeom>
        </p:spPr>
      </p:pic>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22.xml><?xml version="1.0" encoding="utf-8"?>
<p:tagLst xmlns:p="http://schemas.openxmlformats.org/presentationml/2006/main">
  <p:tag name="KSO_WM_SLIDE_MODEL_TYPE" val="cover"/>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1"/>
  <p:tag name="KSO_WM_UNIT_ID" val="diagram20201523_1*h_i*1_1"/>
  <p:tag name="KSO_WM_TEMPLATE_CATEGORY" val="diagram"/>
  <p:tag name="KSO_WM_TEMPLATE_INDEX" val="20201523"/>
  <p:tag name="KSO_WM_UNIT_LAYERLEVEL" val="1_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3"/>
  <p:tag name="KSO_WM_UNIT_ID" val="diagram20201523_1*h_i*1_3"/>
  <p:tag name="KSO_WM_TEMPLATE_CATEGORY" val="diagram"/>
  <p:tag name="KSO_WM_TEMPLATE_INDEX" val="20201523"/>
  <p:tag name="KSO_WM_UNIT_LAYERLEVEL" val="1_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4"/>
  <p:tag name="KSO_WM_UNIT_ID" val="diagram20201523_1*h_i*1_4"/>
  <p:tag name="KSO_WM_TEMPLATE_CATEGORY" val="diagram"/>
  <p:tag name="KSO_WM_TEMPLATE_INDEX" val="20201523"/>
  <p:tag name="KSO_WM_UNIT_LAYERLEVEL" val="1_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5"/>
  <p:tag name="KSO_WM_UNIT_ID" val="diagram20201523_1*h_i*1_5"/>
  <p:tag name="KSO_WM_TEMPLATE_CATEGORY" val="diagram"/>
  <p:tag name="KSO_WM_TEMPLATE_INDEX" val="20201523"/>
  <p:tag name="KSO_WM_UNIT_LAYERLEVEL" val="1_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6"/>
  <p:tag name="KSO_WM_UNIT_ID" val="diagram20201523_1*h_i*1_6"/>
  <p:tag name="KSO_WM_TEMPLATE_CATEGORY" val="diagram"/>
  <p:tag name="KSO_WM_TEMPLATE_INDEX" val="20201523"/>
  <p:tag name="KSO_WM_UNIT_LAYERLEVEL" val="1_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7"/>
  <p:tag name="KSO_WM_UNIT_ID" val="diagram20201523_1*h_i*1_7"/>
  <p:tag name="KSO_WM_TEMPLATE_CATEGORY" val="diagram"/>
  <p:tag name="KSO_WM_TEMPLATE_INDEX" val="20201523"/>
  <p:tag name="KSO_WM_UNIT_LAYERLEVEL" val="1_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8"/>
  <p:tag name="KSO_WM_UNIT_ID" val="diagram20201523_1*h_i*1_8"/>
  <p:tag name="KSO_WM_TEMPLATE_CATEGORY" val="diagram"/>
  <p:tag name="KSO_WM_TEMPLATE_INDEX" val="20201523"/>
  <p:tag name="KSO_WM_UNIT_LAYERLEVEL" val="1_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9"/>
  <p:tag name="KSO_WM_UNIT_ID" val="diagram20201523_1*h_i*1_9"/>
  <p:tag name="KSO_WM_TEMPLATE_CATEGORY" val="diagram"/>
  <p:tag name="KSO_WM_TEMPLATE_INDEX" val="20201523"/>
  <p:tag name="KSO_WM_UNIT_LAYERLEVEL" val="1_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10"/>
  <p:tag name="KSO_WM_UNIT_ID" val="diagram20201523_1*h_i*1_10"/>
  <p:tag name="KSO_WM_TEMPLATE_CATEGORY" val="diagram"/>
  <p:tag name="KSO_WM_TEMPLATE_INDEX" val="20201523"/>
  <p:tag name="KSO_WM_UNIT_LAYERLEVEL" val="1_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11"/>
  <p:tag name="KSO_WM_UNIT_ID" val="diagram20201523_1*h_i*1_11"/>
  <p:tag name="KSO_WM_TEMPLATE_CATEGORY" val="diagram"/>
  <p:tag name="KSO_WM_TEMPLATE_INDEX" val="20201523"/>
  <p:tag name="KSO_WM_UNIT_LAYERLEVEL" val="1_1"/>
  <p:tag name="KSO_WM_TAG_VERSION" val="1.0"/>
  <p:tag name="KSO_WM_BEAUTIFY_FLAG" val="#wm#"/>
</p:tagLst>
</file>

<file path=ppt/tags/tag33.xml><?xml version="1.0" encoding="utf-8"?>
<p:tagLst xmlns:p="http://schemas.openxmlformats.org/presentationml/2006/main">
  <p:tag name="KSO_WM_UNIT_PRESET_TEXT" val="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
  <p:tag name="KSO_WM_UNIT_NOCLEAR" val="0"/>
  <p:tag name="KSO_WM_UNIT_VALUE" val="217"/>
  <p:tag name="KSO_WM_UNIT_HIGHLIGHT" val="0"/>
  <p:tag name="KSO_WM_UNIT_COMPATIBLE" val="0"/>
  <p:tag name="KSO_WM_UNIT_DIAGRAM_ISNUMVISUAL" val="0"/>
  <p:tag name="KSO_WM_UNIT_DIAGRAM_ISREFERUNIT" val="0"/>
  <p:tag name="KSO_WM_UNIT_TYPE" val="h_f"/>
  <p:tag name="KSO_WM_UNIT_INDEX" val="1_1"/>
  <p:tag name="KSO_WM_UNIT_ID" val="diagram20201523_1*h_f*1_1"/>
  <p:tag name="KSO_WM_TEMPLATE_CATEGORY" val="diagram"/>
  <p:tag name="KSO_WM_TEMPLATE_INDEX" val="20201523"/>
  <p:tag name="KSO_WM_UNIT_LAYERLEVEL" val="1_1"/>
  <p:tag name="KSO_WM_TAG_VERSION" val="1.0"/>
  <p:tag name="KSO_WM_BEAUTIFY_FLAG" val="#wm#"/>
</p:tagLst>
</file>

<file path=ppt/tags/tag34.xml><?xml version="1.0" encoding="utf-8"?>
<p:tagLst xmlns:p="http://schemas.openxmlformats.org/presentationml/2006/main">
  <p:tag name="KSO_WM_SLIDE_ID" val="diagram20201523_1"/>
  <p:tag name="KSO_WM_TEMPLATE_SUBCATEGORY" val="0"/>
  <p:tag name="KSO_WM_SLIDE_TYPE" val="text"/>
  <p:tag name="KSO_WM_SLIDE_SUBTYPE" val="pureTxt"/>
  <p:tag name="KSO_WM_SLIDE_ITEM_CNT" val="0"/>
  <p:tag name="KSO_WM_SLIDE_INDEX" val="1"/>
  <p:tag name="KSO_WM_SLIDE_SIZE" val="832.882*335.54"/>
  <p:tag name="KSO_WM_SLIDE_POSITION" val="63.559*155.362"/>
  <p:tag name="KSO_WM_TAG_VERSION" val="1.0"/>
  <p:tag name="KSO_WM_BEAUTIFY_FLAG" val="#wm#"/>
  <p:tag name="KSO_WM_TEMPLATE_CATEGORY" val="diagram"/>
  <p:tag name="KSO_WM_TEMPLATE_INDEX" val="20201523"/>
  <p:tag name="KSO_WM_SLIDE_LAYOUT" val="a_b_h"/>
  <p:tag name="KSO_WM_SLIDE_LAYOUT_CNT" val="1_1_1"/>
</p:tagLst>
</file>

<file path=ppt/tags/tag35.xml><?xml version="1.0" encoding="utf-8"?>
<p:tagLst xmlns:p="http://schemas.openxmlformats.org/presentationml/2006/main">
  <p:tag name="KSO_WM_BEAUTIFY_FLAG" val="#wm#"/>
  <p:tag name="KSO_WM_TEMPLATE_CATEGORY" val="diagram"/>
  <p:tag name="KSO_WM_TEMPLATE_INDEX" val="20201523"/>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19_1*h_i*1_2"/>
  <p:tag name="KSO_WM_TEMPLATE_CATEGORY" val="diagram"/>
  <p:tag name="KSO_WM_TEMPLATE_INDEX" val="20201519"/>
  <p:tag name="KSO_WM_UNIT_LAYERLEVEL" val="1_1"/>
  <p:tag name="KSO_WM_TAG_VERSION" val="1.0"/>
  <p:tag name="KSO_WM_BEAUTIFY_FLAG" val="#wm#"/>
  <p:tag name="KSO_WM_UNIT_TYPE" val="h_i"/>
  <p:tag name="KSO_WM_UNIT_INDEX" val="1_2"/>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19_1*h_i*1_6"/>
  <p:tag name="KSO_WM_TEMPLATE_CATEGORY" val="diagram"/>
  <p:tag name="KSO_WM_TEMPLATE_INDEX" val="20201519"/>
  <p:tag name="KSO_WM_UNIT_LAYERLEVEL" val="1_1"/>
  <p:tag name="KSO_WM_TAG_VERSION" val="1.0"/>
  <p:tag name="KSO_WM_BEAUTIFY_FLAG" val="#wm#"/>
  <p:tag name="KSO_WM_UNIT_TYPE" val="h_i"/>
  <p:tag name="KSO_WM_UNIT_INDEX" val="1_6"/>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19_1*h_f*1_1"/>
  <p:tag name="KSO_WM_TEMPLATE_CATEGORY" val="diagram"/>
  <p:tag name="KSO_WM_TEMPLATE_INDEX" val="20201519"/>
  <p:tag name="KSO_WM_UNIT_LAYERLEVEL" val="1_1"/>
  <p:tag name="KSO_WM_TAG_VERSION" val="1.0"/>
  <p:tag name="KSO_WM_BEAUTIFY_FLAG" val="#wm#"/>
  <p:tag name="KSO_WM_UNIT_PRESET_TEXT" val="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
  <p:tag name="KSO_WM_UNIT_NOCLEAR" val="0"/>
  <p:tag name="KSO_WM_UNIT_VALUE" val="185"/>
  <p:tag name="KSO_WM_UNIT_TYPE" val="h_f"/>
  <p:tag name="KSO_WM_UNIT_INDEX" val="1_1"/>
</p:tagLst>
</file>

<file path=ppt/tags/tag39.xml><?xml version="1.0" encoding="utf-8"?>
<p:tagLst xmlns:p="http://schemas.openxmlformats.org/presentationml/2006/main">
  <p:tag name="KSO_WM_SLIDE_ID" val="diagram20201519_1"/>
  <p:tag name="KSO_WM_TEMPLATE_SUBCATEGORY" val="0"/>
  <p:tag name="KSO_WM_SLIDE_TYPE" val="text"/>
  <p:tag name="KSO_WM_SLIDE_SUBTYPE" val="pureTxt"/>
  <p:tag name="KSO_WM_SLIDE_ITEM_CNT" val="0"/>
  <p:tag name="KSO_WM_SLIDE_INDEX" val="1"/>
  <p:tag name="KSO_WM_SLIDE_SIZE" val="827.648*393.697"/>
  <p:tag name="KSO_WM_SLIDE_POSITION" val="66.176*147.183"/>
  <p:tag name="KSO_WM_TAG_VERSION" val="1.0"/>
  <p:tag name="KSO_WM_BEAUTIFY_FLAG" val="#wm#"/>
  <p:tag name="KSO_WM_TEMPLATE_CATEGORY" val="diagram"/>
  <p:tag name="KSO_WM_TEMPLATE_INDEX" val="20201519"/>
  <p:tag name="KSO_WM_SLIDE_LAYOUT" val="a_b_h"/>
  <p:tag name="KSO_WM_SLIDE_LAYOUT_CNT" val="1_1_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0E507E"/>
      </a:accent1>
      <a:accent2>
        <a:srgbClr val="0F749E"/>
      </a:accent2>
      <a:accent3>
        <a:srgbClr val="0999C6"/>
      </a:accent3>
      <a:accent4>
        <a:srgbClr val="6D7A84"/>
      </a:accent4>
      <a:accent5>
        <a:srgbClr val="90A3BB"/>
      </a:accent5>
      <a:accent6>
        <a:srgbClr val="ABA7A4"/>
      </a:accent6>
      <a:hlink>
        <a:srgbClr val="4472C4"/>
      </a:hlink>
      <a:folHlink>
        <a:srgbClr val="BFBFBF"/>
      </a:folHlink>
    </a:clrScheme>
    <a:fontScheme name="Office">
      <a:majorFont>
        <a:latin typeface="黑体"/>
        <a:ea typeface=""/>
        <a:cs typeface=""/>
        <a:font script="Jpan" typeface="ＭＳ Ｐゴシック"/>
        <a:font script="Hang" typeface="맑은 고딕"/>
        <a:font script="Hans" typeface="黑体"/>
        <a:font script="Hant" typeface="新細明體"/>
        <a:font script="Arab" typeface="黑体"/>
        <a:font script="Hebr" typeface="黑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majorFont>
      <a:minorFont>
        <a:latin typeface="黑体"/>
        <a:ea typeface=""/>
        <a:cs typeface=""/>
        <a:font script="Jpan" typeface="ＭＳ Ｐゴシック"/>
        <a:font script="Hang" typeface="맑은 고딕"/>
        <a:font script="Hans" typeface="黑体"/>
        <a:font script="Hant" typeface="新細明體"/>
        <a:font script="Arab" typeface="黑体"/>
        <a:font script="Hebr" typeface="黑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68395"/>
      </a:dk2>
      <a:lt2>
        <a:srgbClr val="F0F0F0"/>
      </a:lt2>
      <a:accent1>
        <a:srgbClr val="0E507E"/>
      </a:accent1>
      <a:accent2>
        <a:srgbClr val="0F749E"/>
      </a:accent2>
      <a:accent3>
        <a:srgbClr val="0999C6"/>
      </a:accent3>
      <a:accent4>
        <a:srgbClr val="6D7A84"/>
      </a:accent4>
      <a:accent5>
        <a:srgbClr val="90A3BB"/>
      </a:accent5>
      <a:accent6>
        <a:srgbClr val="ABA7A4"/>
      </a:accent6>
      <a:hlink>
        <a:srgbClr val="4472C4"/>
      </a:hlink>
      <a:folHlink>
        <a:srgbClr val="BFBFBF"/>
      </a:folHlink>
    </a:clrScheme>
    <a:fontScheme name="Office">
      <a:majorFont>
        <a:latin typeface="黑体"/>
        <a:ea typeface=""/>
        <a:cs typeface=""/>
        <a:font script="Jpan" typeface="ＭＳ Ｐゴシック"/>
        <a:font script="Hang" typeface="맑은 고딕"/>
        <a:font script="Hans" typeface="黑体"/>
        <a:font script="Hant" typeface="新細明體"/>
        <a:font script="Arab" typeface="黑体"/>
        <a:font script="Hebr" typeface="黑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majorFont>
      <a:minorFont>
        <a:latin typeface="黑体"/>
        <a:ea typeface=""/>
        <a:cs typeface=""/>
        <a:font script="Jpan" typeface="ＭＳ Ｐゴシック"/>
        <a:font script="Hang" typeface="맑은 고딕"/>
        <a:font script="Hans" typeface="黑体"/>
        <a:font script="Hant" typeface="新細明體"/>
        <a:font script="Arab" typeface="黑体"/>
        <a:font script="Hebr" typeface="黑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黑体"/>
        <a:ea typeface="黑体"/>
        <a:cs typeface=""/>
      </a:majorFont>
      <a:minorFont>
        <a:latin typeface="黑体"/>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黑体"/>
        <a:ea typeface=""/>
        <a:cs typeface=""/>
        <a:font script="Jpan" typeface="ＭＳ Ｐゴシック"/>
        <a:font script="Hang" typeface="맑은 고딕"/>
        <a:font script="Hans" typeface="黑体"/>
        <a:font script="Hant" typeface="新細明體"/>
        <a:font script="Arab" typeface="黑体"/>
        <a:font script="Hebr" typeface="黑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ajorFont>
      <a:minorFont>
        <a:latin typeface="黑体"/>
        <a:ea typeface=""/>
        <a:cs typeface=""/>
        <a:font script="Jpan" typeface="ＭＳ Ｐゴシック"/>
        <a:font script="Hang" typeface="맑은 고딕"/>
        <a:font script="Hans" typeface="黑体"/>
        <a:font script="Hant" typeface="新細明體"/>
        <a:font script="Arab" typeface="黑体"/>
        <a:font script="Hebr" typeface="黑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黑体"/>
        <a:font script="Hant" typeface="新細明體"/>
        <a:font script="Arab" typeface="黑体"/>
        <a:font script="Hebr" typeface="黑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ajorFont>
      <a:minorFont>
        <a:latin typeface="黑体"/>
        <a:ea typeface=""/>
        <a:cs typeface=""/>
        <a:font script="Jpan" typeface="ＭＳ Ｐゴシック"/>
        <a:font script="Hang" typeface="맑은 고딕"/>
        <a:font script="Hans" typeface="黑体"/>
        <a:font script="Hant" typeface="新細明體"/>
        <a:font script="Arab" typeface="黑体"/>
        <a:font script="Hebr" typeface="黑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0E507E"/>
    </a:accent1>
    <a:accent2>
      <a:srgbClr val="0F749E"/>
    </a:accent2>
    <a:accent3>
      <a:srgbClr val="0999C6"/>
    </a:accent3>
    <a:accent4>
      <a:srgbClr val="6D7A84"/>
    </a:accent4>
    <a:accent5>
      <a:srgbClr val="90A3BB"/>
    </a:accent5>
    <a:accent6>
      <a:srgbClr val="ABA7A4"/>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0E507E"/>
    </a:accent1>
    <a:accent2>
      <a:srgbClr val="0F749E"/>
    </a:accent2>
    <a:accent3>
      <a:srgbClr val="0999C6"/>
    </a:accent3>
    <a:accent4>
      <a:srgbClr val="6D7A84"/>
    </a:accent4>
    <a:accent5>
      <a:srgbClr val="90A3BB"/>
    </a:accent5>
    <a:accent6>
      <a:srgbClr val="ABA7A4"/>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0E507E"/>
    </a:accent1>
    <a:accent2>
      <a:srgbClr val="0F749E"/>
    </a:accent2>
    <a:accent3>
      <a:srgbClr val="0999C6"/>
    </a:accent3>
    <a:accent4>
      <a:srgbClr val="6D7A84"/>
    </a:accent4>
    <a:accent5>
      <a:srgbClr val="90A3BB"/>
    </a:accent5>
    <a:accent6>
      <a:srgbClr val="ABA7A4"/>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0E507E"/>
    </a:accent1>
    <a:accent2>
      <a:srgbClr val="0F749E"/>
    </a:accent2>
    <a:accent3>
      <a:srgbClr val="0999C6"/>
    </a:accent3>
    <a:accent4>
      <a:srgbClr val="6D7A84"/>
    </a:accent4>
    <a:accent5>
      <a:srgbClr val="90A3BB"/>
    </a:accent5>
    <a:accent6>
      <a:srgbClr val="ABA7A4"/>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0E507E"/>
    </a:accent1>
    <a:accent2>
      <a:srgbClr val="0F749E"/>
    </a:accent2>
    <a:accent3>
      <a:srgbClr val="0999C6"/>
    </a:accent3>
    <a:accent4>
      <a:srgbClr val="6D7A84"/>
    </a:accent4>
    <a:accent5>
      <a:srgbClr val="90A3BB"/>
    </a:accent5>
    <a:accent6>
      <a:srgbClr val="ABA7A4"/>
    </a:accent6>
    <a:hlink>
      <a:srgbClr val="4472C4"/>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5"/>
    </a:dk2>
    <a:lt2>
      <a:srgbClr val="F0F0F0"/>
    </a:lt2>
    <a:accent1>
      <a:srgbClr val="0E507E"/>
    </a:accent1>
    <a:accent2>
      <a:srgbClr val="0F749E"/>
    </a:accent2>
    <a:accent3>
      <a:srgbClr val="0999C6"/>
    </a:accent3>
    <a:accent4>
      <a:srgbClr val="6D7A84"/>
    </a:accent4>
    <a:accent5>
      <a:srgbClr val="90A3BB"/>
    </a:accent5>
    <a:accent6>
      <a:srgbClr val="ABA7A4"/>
    </a:accent6>
    <a:hlink>
      <a:srgbClr val="4472C4"/>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68395"/>
    </a:dk2>
    <a:lt2>
      <a:srgbClr val="F0F0F0"/>
    </a:lt2>
    <a:accent1>
      <a:srgbClr val="0E507E"/>
    </a:accent1>
    <a:accent2>
      <a:srgbClr val="0F749E"/>
    </a:accent2>
    <a:accent3>
      <a:srgbClr val="0999C6"/>
    </a:accent3>
    <a:accent4>
      <a:srgbClr val="6D7A84"/>
    </a:accent4>
    <a:accent5>
      <a:srgbClr val="90A3BB"/>
    </a:accent5>
    <a:accent6>
      <a:srgbClr val="ABA7A4"/>
    </a:accent6>
    <a:hlink>
      <a:srgbClr val="4472C4"/>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68395"/>
    </a:dk2>
    <a:lt2>
      <a:srgbClr val="F0F0F0"/>
    </a:lt2>
    <a:accent1>
      <a:srgbClr val="0E507E"/>
    </a:accent1>
    <a:accent2>
      <a:srgbClr val="0F749E"/>
    </a:accent2>
    <a:accent3>
      <a:srgbClr val="0999C6"/>
    </a:accent3>
    <a:accent4>
      <a:srgbClr val="6D7A84"/>
    </a:accent4>
    <a:accent5>
      <a:srgbClr val="90A3BB"/>
    </a:accent5>
    <a:accent6>
      <a:srgbClr val="ABA7A4"/>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1756</Words>
  <Application>WPS 演示</Application>
  <PresentationFormat>自定义</PresentationFormat>
  <Paragraphs>150</Paragraphs>
  <Slides>20</Slides>
  <Notes>0</Notes>
  <HiddenSlides>0</HiddenSlides>
  <MMClips>0</MMClips>
  <ScaleCrop>false</ScaleCrop>
  <HeadingPairs>
    <vt:vector size="6" baseType="variant">
      <vt:variant>
        <vt:lpstr>已用的字体</vt:lpstr>
      </vt:variant>
      <vt:variant>
        <vt:i4>11</vt:i4>
      </vt:variant>
      <vt:variant>
        <vt:lpstr>主题</vt:lpstr>
      </vt:variant>
      <vt:variant>
        <vt:i4>3</vt:i4>
      </vt:variant>
      <vt:variant>
        <vt:lpstr>幻灯片标题</vt:lpstr>
      </vt:variant>
      <vt:variant>
        <vt:i4>20</vt:i4>
      </vt:variant>
    </vt:vector>
  </HeadingPairs>
  <TitlesOfParts>
    <vt:vector size="34" baseType="lpstr">
      <vt:lpstr>Arial</vt:lpstr>
      <vt:lpstr>宋体</vt:lpstr>
      <vt:lpstr>Wingdings</vt:lpstr>
      <vt:lpstr>黑体</vt:lpstr>
      <vt:lpstr>微软雅黑</vt:lpstr>
      <vt:lpstr>Arial Unicode MS</vt:lpstr>
      <vt:lpstr>Wingdings</vt:lpstr>
      <vt:lpstr>Arial</vt:lpstr>
      <vt:lpstr>Open Sans Light</vt:lpstr>
      <vt:lpstr>Open Sans</vt:lpstr>
      <vt:lpstr>Segoe Print</vt:lpstr>
      <vt:lpstr>Office 主题</vt:lpstr>
      <vt:lpstr>1_Office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丫丫</cp:lastModifiedBy>
  <cp:revision>71</cp:revision>
  <dcterms:created xsi:type="dcterms:W3CDTF">2019-08-18T12:20:00Z</dcterms:created>
  <dcterms:modified xsi:type="dcterms:W3CDTF">2019-12-18T09:08:11Z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2052-11.1.0.9209</vt:lpwstr>
  </property>
</Properties>
</file>